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9.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heme/theme6.xml" ContentType="application/vnd.openxmlformats-officedocument.theme+xml"/>
  <Override PartName="/ppt/tags/tag49.xml" ContentType="application/vnd.openxmlformats-officedocument.presentationml.tags+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91404" r:id="rId4"/>
    <p:sldMasterId id="2147491487" r:id="rId5"/>
    <p:sldMasterId id="2147491576" r:id="rId6"/>
    <p:sldMasterId id="2147491689" r:id="rId7"/>
    <p:sldMasterId id="2147491727" r:id="rId8"/>
  </p:sldMasterIdLst>
  <p:notesMasterIdLst>
    <p:notesMasterId r:id="rId57"/>
  </p:notesMasterIdLst>
  <p:sldIdLst>
    <p:sldId id="2147476300" r:id="rId9"/>
    <p:sldId id="2147483200" r:id="rId10"/>
    <p:sldId id="2147483240" r:id="rId11"/>
    <p:sldId id="2147483201" r:id="rId12"/>
    <p:sldId id="2147483202" r:id="rId13"/>
    <p:sldId id="2147483203" r:id="rId14"/>
    <p:sldId id="2147483204" r:id="rId15"/>
    <p:sldId id="2147483205" r:id="rId16"/>
    <p:sldId id="2147483206" r:id="rId17"/>
    <p:sldId id="2147483207" r:id="rId18"/>
    <p:sldId id="2147483208" r:id="rId19"/>
    <p:sldId id="2147483209" r:id="rId20"/>
    <p:sldId id="2147483210" r:id="rId21"/>
    <p:sldId id="2147483241" r:id="rId22"/>
    <p:sldId id="2147483211" r:id="rId23"/>
    <p:sldId id="2147483212" r:id="rId24"/>
    <p:sldId id="2147483213" r:id="rId25"/>
    <p:sldId id="2147483214" r:id="rId26"/>
    <p:sldId id="2147483215" r:id="rId27"/>
    <p:sldId id="2147483216" r:id="rId28"/>
    <p:sldId id="2147483217" r:id="rId29"/>
    <p:sldId id="2147483218" r:id="rId30"/>
    <p:sldId id="2147483219" r:id="rId31"/>
    <p:sldId id="2147483220" r:id="rId32"/>
    <p:sldId id="2147483221" r:id="rId33"/>
    <p:sldId id="2147483222" r:id="rId34"/>
    <p:sldId id="2147483223" r:id="rId35"/>
    <p:sldId id="2147483242" r:id="rId36"/>
    <p:sldId id="2147483243" r:id="rId37"/>
    <p:sldId id="2147483244" r:id="rId38"/>
    <p:sldId id="2147483245" r:id="rId39"/>
    <p:sldId id="2147483246" r:id="rId40"/>
    <p:sldId id="2147483239" r:id="rId41"/>
    <p:sldId id="2147483224" r:id="rId42"/>
    <p:sldId id="2147483225" r:id="rId43"/>
    <p:sldId id="2147483226" r:id="rId44"/>
    <p:sldId id="2147483227" r:id="rId45"/>
    <p:sldId id="2147483228" r:id="rId46"/>
    <p:sldId id="2147483229" r:id="rId47"/>
    <p:sldId id="2147483230" r:id="rId48"/>
    <p:sldId id="2147483231" r:id="rId49"/>
    <p:sldId id="2147483232" r:id="rId50"/>
    <p:sldId id="2147483233" r:id="rId51"/>
    <p:sldId id="2147483234" r:id="rId52"/>
    <p:sldId id="2147483235" r:id="rId53"/>
    <p:sldId id="2147483236" r:id="rId54"/>
    <p:sldId id="2147483237" r:id="rId55"/>
    <p:sldId id="2147483238" r:id="rId56"/>
  </p:sldIdLst>
  <p:sldSz cx="12192000" cy="6858000"/>
  <p:notesSz cx="7315200" cy="9601200"/>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E430645-7D23-466C-BD01-EE0D4C45F2E9}">
          <p14:sldIdLst>
            <p14:sldId id="2147476300"/>
            <p14:sldId id="2147483200"/>
            <p14:sldId id="2147483240"/>
            <p14:sldId id="2147483201"/>
            <p14:sldId id="2147483202"/>
            <p14:sldId id="2147483203"/>
            <p14:sldId id="2147483204"/>
            <p14:sldId id="2147483205"/>
            <p14:sldId id="2147483206"/>
            <p14:sldId id="2147483207"/>
            <p14:sldId id="2147483208"/>
            <p14:sldId id="2147483209"/>
            <p14:sldId id="2147483210"/>
            <p14:sldId id="2147483241"/>
            <p14:sldId id="2147483211"/>
            <p14:sldId id="2147483212"/>
            <p14:sldId id="2147483213"/>
            <p14:sldId id="2147483214"/>
            <p14:sldId id="2147483215"/>
            <p14:sldId id="2147483216"/>
            <p14:sldId id="2147483217"/>
            <p14:sldId id="2147483218"/>
            <p14:sldId id="2147483219"/>
            <p14:sldId id="2147483220"/>
            <p14:sldId id="2147483221"/>
            <p14:sldId id="2147483222"/>
            <p14:sldId id="2147483223"/>
            <p14:sldId id="2147483242"/>
            <p14:sldId id="2147483243"/>
            <p14:sldId id="2147483244"/>
            <p14:sldId id="2147483245"/>
            <p14:sldId id="2147483246"/>
            <p14:sldId id="2147483239"/>
            <p14:sldId id="2147483224"/>
            <p14:sldId id="2147483225"/>
            <p14:sldId id="2147483226"/>
            <p14:sldId id="2147483227"/>
            <p14:sldId id="2147483228"/>
            <p14:sldId id="2147483229"/>
            <p14:sldId id="2147483230"/>
            <p14:sldId id="2147483231"/>
            <p14:sldId id="2147483232"/>
            <p14:sldId id="2147483233"/>
            <p14:sldId id="2147483234"/>
            <p14:sldId id="2147483235"/>
            <p14:sldId id="2147483236"/>
            <p14:sldId id="2147483237"/>
            <p14:sldId id="2147483238"/>
          </p14:sldIdLst>
        </p14:section>
        <p14:section name="Penutup" id="{A9A13A02-5997-4ECE-8985-94D76B1A682F}">
          <p14:sldIdLst/>
        </p14:section>
      </p14:sectionLst>
    </p:ext>
    <p:ext uri="{EFAFB233-063F-42B5-8137-9DF3F51BA10A}">
      <p15:sldGuideLst xmlns:p15="http://schemas.microsoft.com/office/powerpoint/2012/main">
        <p15:guide id="1" orient="horz" pos="2228" userDrawn="1">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yaefuddin" initials="S" lastIdx="1" clrIdx="5">
    <p:extLst>
      <p:ext uri="{19B8F6BF-5375-455C-9EA6-DF929625EA0E}">
        <p15:presenceInfo xmlns:p15="http://schemas.microsoft.com/office/powerpoint/2012/main" userId="S-1-5-21-2114911293-3410243677-1082855247-116643" providerId="AD"/>
      </p:ext>
    </p:extLst>
  </p:cmAuthor>
  <p:cmAuthor id="8" name="Septyan Adrianto" initials="SA" lastIdx="3" clrIdx="6">
    <p:extLst>
      <p:ext uri="{19B8F6BF-5375-455C-9EA6-DF929625EA0E}">
        <p15:presenceInfo xmlns:p15="http://schemas.microsoft.com/office/powerpoint/2012/main" userId="Septyan Adrianto" providerId="None"/>
      </p:ext>
    </p:extLst>
  </p:cmAuthor>
  <p:cmAuthor id="2" name="Author" initials="A" lastIdx="4" clrIdx="0"/>
  <p:cmAuthor id="3" name="Mochamad Agam Dridya" initials="MAD" lastIdx="16" clrIdx="1">
    <p:extLst>
      <p:ext uri="{19B8F6BF-5375-455C-9EA6-DF929625EA0E}">
        <p15:presenceInfo xmlns:p15="http://schemas.microsoft.com/office/powerpoint/2012/main" userId="S-1-5-21-2114911293-3410243677-1082855247-274031" providerId="AD"/>
      </p:ext>
    </p:extLst>
  </p:cmAuthor>
  <p:cmAuthor id="4" name="Sealtiel Saragih" initials="SS" lastIdx="2" clrIdx="2">
    <p:extLst>
      <p:ext uri="{19B8F6BF-5375-455C-9EA6-DF929625EA0E}">
        <p15:presenceInfo xmlns:p15="http://schemas.microsoft.com/office/powerpoint/2012/main" userId="S-1-5-21-2114911293-3410243677-1082855247-306519" providerId="AD"/>
      </p:ext>
    </p:extLst>
  </p:cmAuthor>
  <p:cmAuthor id="5" name="Mochamad Agam Dridya" initials="MAD [2]" lastIdx="1" clrIdx="3">
    <p:extLst>
      <p:ext uri="{19B8F6BF-5375-455C-9EA6-DF929625EA0E}">
        <p15:presenceInfo xmlns:p15="http://schemas.microsoft.com/office/powerpoint/2012/main" userId="S::mochamad.dridya@pertamina.com::b68654f2-5f81-4f26-ae64-4e8e4fe7d6b6" providerId="AD"/>
      </p:ext>
    </p:extLst>
  </p:cmAuthor>
  <p:cmAuthor id="6" name="Fauzi Ramadhan" initials="FR" lastIdx="1" clrIdx="4">
    <p:extLst>
      <p:ext uri="{19B8F6BF-5375-455C-9EA6-DF929625EA0E}">
        <p15:presenceInfo xmlns:p15="http://schemas.microsoft.com/office/powerpoint/2012/main" userId="72834b393bc2bf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5379"/>
    <a:srgbClr val="C30C3E"/>
    <a:srgbClr val="F79646"/>
    <a:srgbClr val="FF0066"/>
    <a:srgbClr val="33CC33"/>
    <a:srgbClr val="FFFFCC"/>
    <a:srgbClr val="FF5050"/>
    <a:srgbClr val="CC66FF"/>
    <a:srgbClr val="FFCC99"/>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CE561E-CE29-4404-A403-06A08D63EE9C}" v="11621" dt="2025-05-04T04:33:26.4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9521" autoAdjust="0"/>
  </p:normalViewPr>
  <p:slideViewPr>
    <p:cSldViewPr snapToGrid="0">
      <p:cViewPr>
        <p:scale>
          <a:sx n="75" d="100"/>
          <a:sy n="75" d="100"/>
        </p:scale>
        <p:origin x="893" y="-101"/>
      </p:cViewPr>
      <p:guideLst>
        <p:guide orient="horz" pos="222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tags" Target="tags/tag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commentAuthors" Target="commentAuthor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notesMaster" Target="notesMasters/notesMaster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A36813FA-D542-4B32-96BB-569CEDE6FD47}" type="datetimeFigureOut">
              <a:rPr lang="en-US" smtClean="0"/>
              <a:t>6/29/2025</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49BA4BF3-37DF-433E-A193-05E37AC0EE5D}" type="slidenum">
              <a:rPr lang="en-US" smtClean="0"/>
              <a:t>‹#›</a:t>
            </a:fld>
            <a:endParaRPr lang="en-US"/>
          </a:p>
        </p:txBody>
      </p:sp>
    </p:spTree>
    <p:extLst>
      <p:ext uri="{BB962C8B-B14F-4D97-AF65-F5344CB8AC3E}">
        <p14:creationId xmlns:p14="http://schemas.microsoft.com/office/powerpoint/2010/main" val="1371722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49BA4BF3-37DF-433E-A193-05E37AC0EE5D}" type="slidenum">
              <a:rPr lang="en-US" smtClean="0"/>
              <a:t>28</a:t>
            </a:fld>
            <a:endParaRPr lang="en-US"/>
          </a:p>
        </p:txBody>
      </p:sp>
    </p:spTree>
    <p:extLst>
      <p:ext uri="{BB962C8B-B14F-4D97-AF65-F5344CB8AC3E}">
        <p14:creationId xmlns:p14="http://schemas.microsoft.com/office/powerpoint/2010/main" val="16195203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4.xml"/><Relationship Id="rId1" Type="http://schemas.openxmlformats.org/officeDocument/2006/relationships/tags" Target="../tags/tag18.xml"/><Relationship Id="rId4" Type="http://schemas.openxmlformats.org/officeDocument/2006/relationships/image" Target="../media/image17.emf"/></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Master" Target="../slideMasters/slideMaster4.xml"/><Relationship Id="rId7" Type="http://schemas.openxmlformats.org/officeDocument/2006/relationships/image" Target="../media/image11.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8.png"/><Relationship Id="rId5" Type="http://schemas.openxmlformats.org/officeDocument/2006/relationships/image" Target="../media/image1.emf"/><Relationship Id="rId10" Type="http://schemas.openxmlformats.org/officeDocument/2006/relationships/image" Target="../media/image14.png"/><Relationship Id="rId4" Type="http://schemas.openxmlformats.org/officeDocument/2006/relationships/oleObject" Target="../embeddings/oleObject9.bin"/><Relationship Id="rId9"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Master" Target="../slideMasters/slideMaster4.xml"/><Relationship Id="rId7" Type="http://schemas.openxmlformats.org/officeDocument/2006/relationships/image" Target="../media/image11.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8.png"/><Relationship Id="rId5" Type="http://schemas.openxmlformats.org/officeDocument/2006/relationships/image" Target="../media/image1.emf"/><Relationship Id="rId10" Type="http://schemas.openxmlformats.org/officeDocument/2006/relationships/image" Target="../media/image14.png"/><Relationship Id="rId4" Type="http://schemas.openxmlformats.org/officeDocument/2006/relationships/oleObject" Target="../embeddings/oleObject10.bin"/><Relationship Id="rId9"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2.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4.png"/><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Master" Target="../slideMasters/slideMaster4.xml"/><Relationship Id="rId7" Type="http://schemas.microsoft.com/office/2007/relationships/hdphoto" Target="../media/hdphoto2.wdp"/><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9.png"/><Relationship Id="rId5" Type="http://schemas.openxmlformats.org/officeDocument/2006/relationships/image" Target="../media/image1.emf"/><Relationship Id="rId10" Type="http://schemas.openxmlformats.org/officeDocument/2006/relationships/image" Target="../media/image12.png"/><Relationship Id="rId4" Type="http://schemas.openxmlformats.org/officeDocument/2006/relationships/oleObject" Target="../embeddings/oleObject12.bin"/><Relationship Id="rId9"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4.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Master" Target="../slideMasters/slideMaster4.xml"/><Relationship Id="rId7" Type="http://schemas.openxmlformats.org/officeDocument/2006/relationships/image" Target="../media/image11.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20.jpeg"/><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Master" Target="../slideMasters/slideMaster4.xml"/><Relationship Id="rId7" Type="http://schemas.openxmlformats.org/officeDocument/2006/relationships/image" Target="../media/image21.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12.png"/><Relationship Id="rId11" Type="http://schemas.openxmlformats.org/officeDocument/2006/relationships/image" Target="../media/image25.png"/><Relationship Id="rId5" Type="http://schemas.openxmlformats.org/officeDocument/2006/relationships/image" Target="../media/image1.emf"/><Relationship Id="rId10" Type="http://schemas.openxmlformats.org/officeDocument/2006/relationships/image" Target="../media/image24.png"/><Relationship Id="rId4" Type="http://schemas.openxmlformats.org/officeDocument/2006/relationships/oleObject" Target="../embeddings/oleObject16.bin"/><Relationship Id="rId9"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Master" Target="../slideMasters/slideMaster4.xml"/><Relationship Id="rId7" Type="http://schemas.openxmlformats.org/officeDocument/2006/relationships/image" Target="../media/image12.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1.png"/><Relationship Id="rId5" Type="http://schemas.openxmlformats.org/officeDocument/2006/relationships/image" Target="../media/image1.emf"/><Relationship Id="rId10" Type="http://schemas.openxmlformats.org/officeDocument/2006/relationships/image" Target="../media/image27.png"/><Relationship Id="rId4" Type="http://schemas.openxmlformats.org/officeDocument/2006/relationships/oleObject" Target="../embeddings/oleObject17.bin"/><Relationship Id="rId9"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Master" Target="../slideMasters/slideMaster4.xml"/><Relationship Id="rId7" Type="http://schemas.openxmlformats.org/officeDocument/2006/relationships/image" Target="../media/image11.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20.jpeg"/><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1.emf"/><Relationship Id="rId4" Type="http://schemas.openxmlformats.org/officeDocument/2006/relationships/oleObject" Target="../embeddings/oleObject19.bin"/></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4.xml"/><Relationship Id="rId1" Type="http://schemas.openxmlformats.org/officeDocument/2006/relationships/tags" Target="../tags/tag41.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image" Target="../media/image1.emf"/><Relationship Id="rId4" Type="http://schemas.openxmlformats.org/officeDocument/2006/relationships/oleObject" Target="../embeddings/oleObject21.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image" Target="../media/image1.emf"/><Relationship Id="rId4" Type="http://schemas.openxmlformats.org/officeDocument/2006/relationships/oleObject" Target="../embeddings/oleObject22.bin"/></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5.xml"/><Relationship Id="rId1" Type="http://schemas.openxmlformats.org/officeDocument/2006/relationships/tags" Target="../tags/tag48.xml"/><Relationship Id="rId4" Type="http://schemas.openxmlformats.org/officeDocument/2006/relationships/image" Target="../media/image1.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B82346D-CF21-4BB9-9EB6-29D3BB289303}"/>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8" name="Object 7" hidden="1">
                        <a:extLst>
                          <a:ext uri="{FF2B5EF4-FFF2-40B4-BE49-F238E27FC236}">
                            <a16:creationId xmlns:a16="http://schemas.microsoft.com/office/drawing/2014/main" id="{4B82346D-CF21-4BB9-9EB6-29D3BB28930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88D7061-78CD-4734-81F2-0926966FFB4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600" b="0" i="0" baseline="0" dirty="0">
              <a:latin typeface="Tw Cen MT" panose="020B0602020104020603" pitchFamily="34" charset="0"/>
              <a:ea typeface="+mj-ea"/>
              <a:cs typeface="+mj-cs"/>
              <a:sym typeface="Tw Cen MT" panose="020B0602020104020603" pitchFamily="34" charset="0"/>
            </a:endParaRPr>
          </a:p>
        </p:txBody>
      </p:sp>
      <p:sp>
        <p:nvSpPr>
          <p:cNvPr id="2" name="Title 1"/>
          <p:cNvSpPr>
            <a:spLocks noGrp="1"/>
          </p:cNvSpPr>
          <p:nvPr>
            <p:ph type="ctrTitle"/>
          </p:nvPr>
        </p:nvSpPr>
        <p:spPr>
          <a:xfrm>
            <a:off x="1524000" y="1122363"/>
            <a:ext cx="9144000" cy="2387600"/>
          </a:xfrm>
          <a:prstGeom prst="rect">
            <a:avLst/>
          </a:prstGeom>
        </p:spPr>
        <p:txBody>
          <a:bodyPr anchor="b"/>
          <a:lstStyle>
            <a:lvl1pPr algn="ctr">
              <a:defRPr sz="3600">
                <a:latin typeface="Tw Cen MT" panose="020B0602020104020603" pitchFamily="34" charset="0"/>
              </a:defRPr>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000">
                <a:latin typeface="Tw Cen MT" panose="020B06020201040206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p:txBody>
          <a:bodyPr/>
          <a:lstStyle/>
          <a:p>
            <a:fld id="{9C8E8019-A3C3-4D6E-92F9-615F34202FE1}" type="datetimeFigureOut">
              <a:rPr lang="id-ID" smtClean="0"/>
              <a:t>29/06/2025</a:t>
            </a:fld>
            <a:endParaRPr lang="id-ID"/>
          </a:p>
        </p:txBody>
      </p:sp>
      <p:sp>
        <p:nvSpPr>
          <p:cNvPr id="5" name="Footer Placeholder 4"/>
          <p:cNvSpPr>
            <a:spLocks noGrp="1"/>
          </p:cNvSpPr>
          <p:nvPr>
            <p:ph type="ftr" sz="quarter" idx="11"/>
          </p:nvPr>
        </p:nvSpPr>
        <p:spPr/>
        <p:txBody>
          <a:bodyPr/>
          <a:lstStyle/>
          <a:p>
            <a:endParaRPr lang="id-ID"/>
          </a:p>
        </p:txBody>
      </p:sp>
    </p:spTree>
    <p:extLst>
      <p:ext uri="{BB962C8B-B14F-4D97-AF65-F5344CB8AC3E}">
        <p14:creationId xmlns:p14="http://schemas.microsoft.com/office/powerpoint/2010/main" val="2471689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8E8019-A3C3-4D6E-92F9-615F34202FE1}" type="datetimeFigureOut">
              <a:rPr lang="id-ID" smtClean="0"/>
              <a:t>29/06/2025</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2927519B-F67C-45B7-B1FB-4EFF7616140B}" type="slidenum">
              <a:rPr lang="id-ID" smtClean="0"/>
              <a:t>‹#›</a:t>
            </a:fld>
            <a:endParaRPr lang="id-ID"/>
          </a:p>
        </p:txBody>
      </p:sp>
    </p:spTree>
    <p:extLst>
      <p:ext uri="{BB962C8B-B14F-4D97-AF65-F5344CB8AC3E}">
        <p14:creationId xmlns:p14="http://schemas.microsoft.com/office/powerpoint/2010/main" val="4081401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8E8019-A3C3-4D6E-92F9-615F34202FE1}" type="datetimeFigureOut">
              <a:rPr lang="id-ID" smtClean="0"/>
              <a:t>29/06/2025</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2927519B-F67C-45B7-B1FB-4EFF7616140B}" type="slidenum">
              <a:rPr lang="id-ID" smtClean="0"/>
              <a:t>‹#›</a:t>
            </a:fld>
            <a:endParaRPr lang="id-ID"/>
          </a:p>
        </p:txBody>
      </p:sp>
    </p:spTree>
    <p:extLst>
      <p:ext uri="{BB962C8B-B14F-4D97-AF65-F5344CB8AC3E}">
        <p14:creationId xmlns:p14="http://schemas.microsoft.com/office/powerpoint/2010/main" val="1567815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8E8019-A3C3-4D6E-92F9-615F34202FE1}" type="datetimeFigureOut">
              <a:rPr lang="id-ID" smtClean="0"/>
              <a:t>29/06/2025</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2927519B-F67C-45B7-B1FB-4EFF7616140B}" type="slidenum">
              <a:rPr lang="id-ID" smtClean="0"/>
              <a:t>‹#›</a:t>
            </a:fld>
            <a:endParaRPr lang="id-ID"/>
          </a:p>
        </p:txBody>
      </p:sp>
    </p:spTree>
    <p:extLst>
      <p:ext uri="{BB962C8B-B14F-4D97-AF65-F5344CB8AC3E}">
        <p14:creationId xmlns:p14="http://schemas.microsoft.com/office/powerpoint/2010/main" val="542827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9C8E8019-A3C3-4D6E-92F9-615F34202FE1}" type="datetimeFigureOut">
              <a:rPr lang="id-ID" smtClean="0"/>
              <a:t>29/06/2025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927519B-F67C-45B7-B1FB-4EFF7616140B}" type="slidenum">
              <a:rPr lang="id-ID" smtClean="0"/>
              <a:t>‹#›</a:t>
            </a:fld>
            <a:endParaRPr lang="id-ID"/>
          </a:p>
        </p:txBody>
      </p:sp>
    </p:spTree>
    <p:extLst>
      <p:ext uri="{BB962C8B-B14F-4D97-AF65-F5344CB8AC3E}">
        <p14:creationId xmlns:p14="http://schemas.microsoft.com/office/powerpoint/2010/main" val="2166328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9C8E8019-A3C3-4D6E-92F9-615F34202FE1}" type="datetimeFigureOut">
              <a:rPr lang="id-ID" smtClean="0"/>
              <a:t>29/06/2025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927519B-F67C-45B7-B1FB-4EFF7616140B}" type="slidenum">
              <a:rPr lang="id-ID" smtClean="0"/>
              <a:t>‹#›</a:t>
            </a:fld>
            <a:endParaRPr lang="id-ID"/>
          </a:p>
        </p:txBody>
      </p:sp>
    </p:spTree>
    <p:extLst>
      <p:ext uri="{BB962C8B-B14F-4D97-AF65-F5344CB8AC3E}">
        <p14:creationId xmlns:p14="http://schemas.microsoft.com/office/powerpoint/2010/main" val="33680393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p:txBody>
          <a:bodyPr/>
          <a:lstStyle/>
          <a:p>
            <a:fld id="{9C8E8019-A3C3-4D6E-92F9-615F34202FE1}" type="datetimeFigureOut">
              <a:rPr lang="id-ID" smtClean="0"/>
              <a:t>29/06/2025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927519B-F67C-45B7-B1FB-4EFF7616140B}" type="slidenum">
              <a:rPr lang="id-ID" smtClean="0"/>
              <a:t>‹#›</a:t>
            </a:fld>
            <a:endParaRPr lang="id-ID"/>
          </a:p>
        </p:txBody>
      </p:sp>
    </p:spTree>
    <p:extLst>
      <p:ext uri="{BB962C8B-B14F-4D97-AF65-F5344CB8AC3E}">
        <p14:creationId xmlns:p14="http://schemas.microsoft.com/office/powerpoint/2010/main" val="1969121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9C8E8019-A3C3-4D6E-92F9-615F34202FE1}" type="datetimeFigureOut">
              <a:rPr lang="id-ID" smtClean="0"/>
              <a:t>29/06/2025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927519B-F67C-45B7-B1FB-4EFF7616140B}" type="slidenum">
              <a:rPr lang="id-ID" smtClean="0"/>
              <a:t>‹#›</a:t>
            </a:fld>
            <a:endParaRPr lang="id-ID"/>
          </a:p>
        </p:txBody>
      </p:sp>
    </p:spTree>
    <p:extLst>
      <p:ext uri="{BB962C8B-B14F-4D97-AF65-F5344CB8AC3E}">
        <p14:creationId xmlns:p14="http://schemas.microsoft.com/office/powerpoint/2010/main" val="37292201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8E8019-A3C3-4D6E-92F9-615F34202FE1}" type="datetimeFigureOut">
              <a:rPr lang="id-ID" smtClean="0"/>
              <a:t>29/06/2025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927519B-F67C-45B7-B1FB-4EFF7616140B}" type="slidenum">
              <a:rPr lang="id-ID" smtClean="0"/>
              <a:t>‹#›</a:t>
            </a:fld>
            <a:endParaRPr lang="id-ID"/>
          </a:p>
        </p:txBody>
      </p:sp>
    </p:spTree>
    <p:extLst>
      <p:ext uri="{BB962C8B-B14F-4D97-AF65-F5344CB8AC3E}">
        <p14:creationId xmlns:p14="http://schemas.microsoft.com/office/powerpoint/2010/main" val="16740885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p:txBody>
          <a:bodyPr/>
          <a:lstStyle/>
          <a:p>
            <a:fld id="{9C8E8019-A3C3-4D6E-92F9-615F34202FE1}" type="datetimeFigureOut">
              <a:rPr lang="id-ID" smtClean="0"/>
              <a:t>29/06/2025</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2927519B-F67C-45B7-B1FB-4EFF7616140B}" type="slidenum">
              <a:rPr lang="id-ID" smtClean="0"/>
              <a:t>‹#›</a:t>
            </a:fld>
            <a:endParaRPr lang="id-ID"/>
          </a:p>
        </p:txBody>
      </p:sp>
    </p:spTree>
    <p:extLst>
      <p:ext uri="{BB962C8B-B14F-4D97-AF65-F5344CB8AC3E}">
        <p14:creationId xmlns:p14="http://schemas.microsoft.com/office/powerpoint/2010/main" val="29131243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p:txBody>
          <a:bodyPr/>
          <a:lstStyle/>
          <a:p>
            <a:fld id="{9C8E8019-A3C3-4D6E-92F9-615F34202FE1}" type="datetimeFigureOut">
              <a:rPr lang="id-ID" smtClean="0"/>
              <a:t>29/06/2025</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2927519B-F67C-45B7-B1FB-4EFF7616140B}" type="slidenum">
              <a:rPr lang="id-ID" smtClean="0"/>
              <a:t>‹#›</a:t>
            </a:fld>
            <a:endParaRPr lang="id-ID"/>
          </a:p>
        </p:txBody>
      </p:sp>
    </p:spTree>
    <p:extLst>
      <p:ext uri="{BB962C8B-B14F-4D97-AF65-F5344CB8AC3E}">
        <p14:creationId xmlns:p14="http://schemas.microsoft.com/office/powerpoint/2010/main" val="3684967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77F6F359-E545-43DC-A605-A4ED846BAE2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8" name="Object 7" hidden="1">
                        <a:extLst>
                          <a:ext uri="{FF2B5EF4-FFF2-40B4-BE49-F238E27FC236}">
                            <a16:creationId xmlns:a16="http://schemas.microsoft.com/office/drawing/2014/main" id="{77F6F359-E545-43DC-A605-A4ED846BAE2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EFEF533-50D4-4E56-93B4-04F50E53F0A1}"/>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1" i="0" baseline="0" dirty="0">
              <a:latin typeface="Tw Cen MT" panose="020B0602020104020603" pitchFamily="34" charset="0"/>
              <a:ea typeface="+mj-ea"/>
              <a:cs typeface="+mj-cs"/>
              <a:sym typeface="Tw Cen MT" panose="020B0602020104020603" pitchFamily="34" charset="0"/>
            </a:endParaRPr>
          </a:p>
        </p:txBody>
      </p:sp>
      <p:sp>
        <p:nvSpPr>
          <p:cNvPr id="2" name="Title 1"/>
          <p:cNvSpPr>
            <a:spLocks noGrp="1"/>
          </p:cNvSpPr>
          <p:nvPr>
            <p:ph type="title"/>
          </p:nvPr>
        </p:nvSpPr>
        <p:spPr>
          <a:xfrm>
            <a:off x="94130" y="136526"/>
            <a:ext cx="10233212" cy="544512"/>
          </a:xfrm>
          <a:prstGeom prst="rect">
            <a:avLst/>
          </a:prstGeom>
        </p:spPr>
        <p:txBody>
          <a:bodyPr/>
          <a:lstStyle>
            <a:lvl1pPr>
              <a:defRPr sz="2800" b="1">
                <a:latin typeface="Tw Cen MT" panose="020B0602020104020603" pitchFamily="34" charset="0"/>
              </a:defRPr>
            </a:lvl1pPr>
          </a:lstStyle>
          <a:p>
            <a:r>
              <a:rPr lang="en-US" dirty="0"/>
              <a:t>Click to edit Master title style</a:t>
            </a:r>
            <a:endParaRPr lang="id-ID" dirty="0"/>
          </a:p>
        </p:txBody>
      </p:sp>
      <p:sp>
        <p:nvSpPr>
          <p:cNvPr id="3" name="Content Placeholder 2"/>
          <p:cNvSpPr>
            <a:spLocks noGrp="1"/>
          </p:cNvSpPr>
          <p:nvPr>
            <p:ph idx="1"/>
          </p:nvPr>
        </p:nvSpPr>
        <p:spPr>
          <a:xfrm>
            <a:off x="94130" y="914400"/>
            <a:ext cx="11846858" cy="4908176"/>
          </a:xfrm>
          <a:prstGeom prst="rect">
            <a:avLst/>
          </a:prstGeom>
        </p:spPr>
        <p:txBody>
          <a:bodyPr/>
          <a:lstStyle>
            <a:lvl1pPr>
              <a:defRPr>
                <a:latin typeface="Tw Cen MT" panose="020B0602020104020603" pitchFamily="34" charset="0"/>
              </a:defRPr>
            </a:lvl1pPr>
            <a:lvl2pPr>
              <a:defRPr>
                <a:latin typeface="Tw Cen MT" panose="020B0602020104020603" pitchFamily="34" charset="0"/>
              </a:defRPr>
            </a:lvl2pPr>
            <a:lvl3pPr>
              <a:defRPr>
                <a:latin typeface="Tw Cen MT" panose="020B0602020104020603" pitchFamily="34" charset="0"/>
              </a:defRPr>
            </a:lvl3pPr>
            <a:lvl4pPr>
              <a:defRPr>
                <a:latin typeface="Tw Cen MT" panose="020B0602020104020603" pitchFamily="34" charset="0"/>
              </a:defRPr>
            </a:lvl4pPr>
            <a:lvl5pPr>
              <a:defRPr>
                <a:latin typeface="Tw Cen MT" panose="020B06020201040206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9C8E8019-A3C3-4D6E-92F9-615F34202FE1}" type="datetimeFigureOut">
              <a:rPr lang="id-ID" smtClean="0"/>
              <a:t>29/06/2025</a:t>
            </a:fld>
            <a:endParaRPr lang="id-ID"/>
          </a:p>
        </p:txBody>
      </p:sp>
      <p:sp>
        <p:nvSpPr>
          <p:cNvPr id="5" name="Footer Placeholder 4"/>
          <p:cNvSpPr>
            <a:spLocks noGrp="1"/>
          </p:cNvSpPr>
          <p:nvPr>
            <p:ph type="ftr" sz="quarter" idx="11"/>
          </p:nvPr>
        </p:nvSpPr>
        <p:spPr/>
        <p:txBody>
          <a:bodyPr/>
          <a:lstStyle/>
          <a:p>
            <a:endParaRPr lang="id-ID"/>
          </a:p>
        </p:txBody>
      </p:sp>
    </p:spTree>
    <p:extLst>
      <p:ext uri="{BB962C8B-B14F-4D97-AF65-F5344CB8AC3E}">
        <p14:creationId xmlns:p14="http://schemas.microsoft.com/office/powerpoint/2010/main" val="13144672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p>
            <a:fld id="{9C8E8019-A3C3-4D6E-92F9-615F34202FE1}" type="datetimeFigureOut">
              <a:rPr lang="id-ID" smtClean="0"/>
              <a:t>29/06/2025</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2927519B-F67C-45B7-B1FB-4EFF7616140B}" type="slidenum">
              <a:rPr lang="id-ID" smtClean="0"/>
              <a:t>‹#›</a:t>
            </a:fld>
            <a:endParaRPr lang="id-ID"/>
          </a:p>
        </p:txBody>
      </p:sp>
    </p:spTree>
    <p:extLst>
      <p:ext uri="{BB962C8B-B14F-4D97-AF65-F5344CB8AC3E}">
        <p14:creationId xmlns:p14="http://schemas.microsoft.com/office/powerpoint/2010/main" val="41290334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8E8019-A3C3-4D6E-92F9-615F34202FE1}" type="datetimeFigureOut">
              <a:rPr lang="id-ID" smtClean="0"/>
              <a:t>29/06/2025</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2927519B-F67C-45B7-B1FB-4EFF7616140B}" type="slidenum">
              <a:rPr lang="id-ID" smtClean="0"/>
              <a:t>‹#›</a:t>
            </a:fld>
            <a:endParaRPr lang="id-ID"/>
          </a:p>
        </p:txBody>
      </p:sp>
    </p:spTree>
    <p:extLst>
      <p:ext uri="{BB962C8B-B14F-4D97-AF65-F5344CB8AC3E}">
        <p14:creationId xmlns:p14="http://schemas.microsoft.com/office/powerpoint/2010/main" val="24705267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8E8019-A3C3-4D6E-92F9-615F34202FE1}" type="datetimeFigureOut">
              <a:rPr lang="id-ID" smtClean="0"/>
              <a:t>29/06/2025</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2927519B-F67C-45B7-B1FB-4EFF7616140B}" type="slidenum">
              <a:rPr lang="id-ID" smtClean="0"/>
              <a:t>‹#›</a:t>
            </a:fld>
            <a:endParaRPr lang="id-ID"/>
          </a:p>
        </p:txBody>
      </p:sp>
    </p:spTree>
    <p:extLst>
      <p:ext uri="{BB962C8B-B14F-4D97-AF65-F5344CB8AC3E}">
        <p14:creationId xmlns:p14="http://schemas.microsoft.com/office/powerpoint/2010/main" val="10113166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8E8019-A3C3-4D6E-92F9-615F34202FE1}" type="datetimeFigureOut">
              <a:rPr lang="id-ID" smtClean="0"/>
              <a:t>29/06/2025</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2927519B-F67C-45B7-B1FB-4EFF7616140B}" type="slidenum">
              <a:rPr lang="id-ID" smtClean="0"/>
              <a:t>‹#›</a:t>
            </a:fld>
            <a:endParaRPr lang="id-ID"/>
          </a:p>
        </p:txBody>
      </p:sp>
    </p:spTree>
    <p:extLst>
      <p:ext uri="{BB962C8B-B14F-4D97-AF65-F5344CB8AC3E}">
        <p14:creationId xmlns:p14="http://schemas.microsoft.com/office/powerpoint/2010/main" val="22926586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9C8E8019-A3C3-4D6E-92F9-615F34202FE1}" type="datetimeFigureOut">
              <a:rPr lang="id-ID" smtClean="0"/>
              <a:t>29/06/2025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927519B-F67C-45B7-B1FB-4EFF7616140B}" type="slidenum">
              <a:rPr lang="id-ID" smtClean="0"/>
              <a:t>‹#›</a:t>
            </a:fld>
            <a:endParaRPr lang="id-ID"/>
          </a:p>
        </p:txBody>
      </p:sp>
    </p:spTree>
    <p:extLst>
      <p:ext uri="{BB962C8B-B14F-4D97-AF65-F5344CB8AC3E}">
        <p14:creationId xmlns:p14="http://schemas.microsoft.com/office/powerpoint/2010/main" val="5620216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9C8E8019-A3C3-4D6E-92F9-615F34202FE1}" type="datetimeFigureOut">
              <a:rPr lang="id-ID" smtClean="0"/>
              <a:t>29/06/2025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927519B-F67C-45B7-B1FB-4EFF7616140B}" type="slidenum">
              <a:rPr lang="id-ID" smtClean="0"/>
              <a:t>‹#›</a:t>
            </a:fld>
            <a:endParaRPr lang="id-ID"/>
          </a:p>
        </p:txBody>
      </p:sp>
    </p:spTree>
    <p:extLst>
      <p:ext uri="{BB962C8B-B14F-4D97-AF65-F5344CB8AC3E}">
        <p14:creationId xmlns:p14="http://schemas.microsoft.com/office/powerpoint/2010/main" val="21064593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Rectangle 280"/>
          <p:cNvSpPr>
            <a:spLocks noGrp="1" noChangeArrowheads="1"/>
          </p:cNvSpPr>
          <p:nvPr>
            <p:ph type="sldNum" sz="quarter" idx="10"/>
            <p:custDataLst>
              <p:tags r:id="rId1"/>
            </p:custDataLst>
          </p:nvPr>
        </p:nvSpPr>
        <p:spPr>
          <a:ln/>
        </p:spPr>
        <p:txBody>
          <a:bodyPr/>
          <a:lstStyle>
            <a:lvl1pPr>
              <a:defRPr/>
            </a:lvl1pPr>
          </a:lstStyle>
          <a:p>
            <a:pPr>
              <a:defRPr/>
            </a:pPr>
            <a:fld id="{E374D862-FDB5-4A78-883F-FE35ACF325BF}" type="slidenum">
              <a:rPr lang="zh-CN" altLang="en-US"/>
              <a:pPr>
                <a:defRPr/>
              </a:pPr>
              <a:t>‹#›</a:t>
            </a:fld>
            <a:r>
              <a:rPr lang="en-US" altLang="zh-CN"/>
              <a:t> </a:t>
            </a:r>
          </a:p>
        </p:txBody>
      </p:sp>
      <p:sp>
        <p:nvSpPr>
          <p:cNvPr id="4" name="Rectangle 3"/>
          <p:cNvSpPr txBox="1">
            <a:spLocks noChangeArrowheads="1"/>
          </p:cNvSpPr>
          <p:nvPr userDrawn="1">
            <p:custDataLst>
              <p:tags r:id="rId2"/>
            </p:custDataLst>
          </p:nvPr>
        </p:nvSpPr>
        <p:spPr bwMode="auto">
          <a:xfrm>
            <a:off x="225917" y="6547064"/>
            <a:ext cx="6866959" cy="188417"/>
          </a:xfrm>
          <a:prstGeom prst="rect">
            <a:avLst/>
          </a:prstGeom>
          <a:noFill/>
          <a:ln w="9525">
            <a:noFill/>
            <a:miter lim="800000"/>
            <a:headEnd/>
            <a:tailEnd/>
          </a:ln>
        </p:spPr>
        <p:txBody>
          <a:bodyPr wrap="square" lIns="0" tIns="0" rIns="0" bIns="0">
            <a:spAutoFit/>
          </a:bodyPr>
          <a:lstStyle/>
          <a:p>
            <a:pPr defTabSz="912362">
              <a:defRPr/>
            </a:pPr>
            <a:r>
              <a:rPr lang="en-US" sz="1200" b="1" kern="0" dirty="0">
                <a:solidFill>
                  <a:schemeClr val="bg1"/>
                </a:solidFill>
                <a:latin typeface="Univers 57 Condensed" pitchFamily="34" charset="0"/>
                <a:cs typeface="Shruti" pitchFamily="34" charset="0"/>
              </a:rPr>
              <a:t>Source : </a:t>
            </a:r>
            <a:r>
              <a:rPr lang="en-US" sz="1200" kern="0" dirty="0">
                <a:solidFill>
                  <a:schemeClr val="bg1"/>
                </a:solidFill>
                <a:latin typeface="Univers 57 Condensed" pitchFamily="34" charset="0"/>
                <a:cs typeface="Shruti" pitchFamily="34" charset="0"/>
              </a:rPr>
              <a:t>RU II </a:t>
            </a:r>
            <a:r>
              <a:rPr lang="id-ID" sz="1200" kern="0" dirty="0">
                <a:solidFill>
                  <a:schemeClr val="bg1"/>
                </a:solidFill>
                <a:latin typeface="Univers 57 Condensed" pitchFamily="34" charset="0"/>
                <a:cs typeface="Shruti" pitchFamily="34" charset="0"/>
              </a:rPr>
              <a:t>Tank</a:t>
            </a:r>
            <a:r>
              <a:rPr lang="id-ID" sz="1200" kern="0" baseline="0" dirty="0">
                <a:solidFill>
                  <a:schemeClr val="bg1"/>
                </a:solidFill>
                <a:latin typeface="Univers 57 Condensed" pitchFamily="34" charset="0"/>
                <a:cs typeface="Shruti" pitchFamily="34" charset="0"/>
              </a:rPr>
              <a:t> Readiness Team</a:t>
            </a:r>
            <a:endParaRPr lang="en-US" sz="1200" kern="0" dirty="0">
              <a:solidFill>
                <a:schemeClr val="bg1"/>
              </a:solidFill>
              <a:latin typeface="Univers 57 Condensed" pitchFamily="34" charset="0"/>
              <a:cs typeface="Shruti" pitchFamily="34" charset="0"/>
            </a:endParaRPr>
          </a:p>
        </p:txBody>
      </p:sp>
      <p:pic>
        <p:nvPicPr>
          <p:cNvPr id="6" name="Picture 5">
            <a:extLst>
              <a:ext uri="{FF2B5EF4-FFF2-40B4-BE49-F238E27FC236}">
                <a16:creationId xmlns:a16="http://schemas.microsoft.com/office/drawing/2014/main" id="{3EBB4378-1C9A-4ED8-AEA3-4E089B242F04}"/>
              </a:ext>
            </a:extLst>
          </p:cNvPr>
          <p:cNvPicPr>
            <a:picLocks noChangeAspect="1"/>
          </p:cNvPicPr>
          <p:nvPr userDrawn="1"/>
        </p:nvPicPr>
        <p:blipFill>
          <a:blip r:embed="rId4"/>
          <a:stretch>
            <a:fillRect/>
          </a:stretch>
        </p:blipFill>
        <p:spPr>
          <a:xfrm>
            <a:off x="9456373" y="6343255"/>
            <a:ext cx="1824203" cy="482093"/>
          </a:xfrm>
          <a:prstGeom prst="rect">
            <a:avLst/>
          </a:prstGeom>
        </p:spPr>
      </p:pic>
    </p:spTree>
    <p:extLst>
      <p:ext uri="{BB962C8B-B14F-4D97-AF65-F5344CB8AC3E}">
        <p14:creationId xmlns:p14="http://schemas.microsoft.com/office/powerpoint/2010/main" val="15992549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725C22F-91C3-4912-9EB2-4FAB4ECA9217}"/>
              </a:ext>
            </a:extLst>
          </p:cNvPr>
          <p:cNvGraphicFramePr>
            <a:graphicFrameLocks noChangeAspect="1"/>
          </p:cNvGraphicFramePr>
          <p:nvPr userDrawn="1">
            <p:custDataLst>
              <p:tags r:id="rId1"/>
            </p:custDataLst>
            <p:extLst>
              <p:ext uri="{D42A27DB-BD31-4B8C-83A1-F6EECF244321}">
                <p14:modId xmlns:p14="http://schemas.microsoft.com/office/powerpoint/2010/main" val="28536770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6" name="Object 5" hidden="1">
                        <a:extLst>
                          <a:ext uri="{FF2B5EF4-FFF2-40B4-BE49-F238E27FC236}">
                            <a16:creationId xmlns:a16="http://schemas.microsoft.com/office/drawing/2014/main" id="{E725C22F-91C3-4912-9EB2-4FAB4ECA921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7411330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nten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extLst>
              <p:ext uri="{D42A27DB-BD31-4B8C-83A1-F6EECF244321}">
                <p14:modId xmlns:p14="http://schemas.microsoft.com/office/powerpoint/2010/main" val="36746835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E4EC8D4E-89FA-454B-8C58-4337423AA462}"/>
              </a:ext>
            </a:extLst>
          </p:cNvPr>
          <p:cNvSpPr/>
          <p:nvPr userDrawn="1"/>
        </p:nvSpPr>
        <p:spPr>
          <a:xfrm>
            <a:off x="3176" y="0"/>
            <a:ext cx="12192000" cy="635874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LEGO, toy&#10;&#10;Description automatically generated">
            <a:extLst>
              <a:ext uri="{FF2B5EF4-FFF2-40B4-BE49-F238E27FC236}">
                <a16:creationId xmlns:a16="http://schemas.microsoft.com/office/drawing/2014/main" id="{1A93E2AB-0497-4C34-80EA-BA3285B8269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r="11257" b="10127"/>
          <a:stretch/>
        </p:blipFill>
        <p:spPr>
          <a:xfrm>
            <a:off x="4105923" y="1169279"/>
            <a:ext cx="8088456" cy="5688721"/>
          </a:xfrm>
          <a:prstGeom prst="rect">
            <a:avLst/>
          </a:prstGeom>
        </p:spPr>
      </p:pic>
      <p:sp>
        <p:nvSpPr>
          <p:cNvPr id="32" name="Rectangle 31" hidden="1"/>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sym typeface="Tahoma" panose="020B0604030504040204" pitchFamily="34" charset="0"/>
            </a:endParaRPr>
          </a:p>
        </p:txBody>
      </p:sp>
      <p:sp>
        <p:nvSpPr>
          <p:cNvPr id="50" name="Rectangle 49">
            <a:extLst>
              <a:ext uri="{FF2B5EF4-FFF2-40B4-BE49-F238E27FC236}">
                <a16:creationId xmlns:a16="http://schemas.microsoft.com/office/drawing/2014/main" id="{01389BF0-1E00-48F2-A573-482776C6BC83}"/>
              </a:ext>
            </a:extLst>
          </p:cNvPr>
          <p:cNvSpPr/>
          <p:nvPr userDrawn="1"/>
        </p:nvSpPr>
        <p:spPr>
          <a:xfrm>
            <a:off x="-4947" y="-8017"/>
            <a:ext cx="12199326" cy="6358746"/>
          </a:xfrm>
          <a:prstGeom prst="rect">
            <a:avLst/>
          </a:prstGeom>
          <a:gradFill>
            <a:gsLst>
              <a:gs pos="64000">
                <a:srgbClr val="10253F">
                  <a:alpha val="80000"/>
                </a:srgbClr>
              </a:gs>
              <a:gs pos="0">
                <a:schemeClr val="tx2">
                  <a:lumMod val="50000"/>
                </a:schemeClr>
              </a:gs>
              <a:gs pos="99000">
                <a:schemeClr val="tx2">
                  <a:lumMod val="50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A23836A-5817-4E8F-8C4D-897AA168DF1D}"/>
              </a:ext>
            </a:extLst>
          </p:cNvPr>
          <p:cNvSpPr/>
          <p:nvPr userDrawn="1"/>
        </p:nvSpPr>
        <p:spPr>
          <a:xfrm>
            <a:off x="287275" y="1609725"/>
            <a:ext cx="3675800" cy="300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44F745F-9B92-4AE6-8B9A-A9DCA3C65B16}"/>
              </a:ext>
            </a:extLst>
          </p:cNvPr>
          <p:cNvGrpSpPr/>
          <p:nvPr userDrawn="1"/>
        </p:nvGrpSpPr>
        <p:grpSpPr>
          <a:xfrm>
            <a:off x="9781759" y="-19571"/>
            <a:ext cx="2420743" cy="702101"/>
            <a:chOff x="9733935" y="27941"/>
            <a:chExt cx="2420743" cy="702101"/>
          </a:xfrm>
        </p:grpSpPr>
        <p:pic>
          <p:nvPicPr>
            <p:cNvPr id="31" name="Picture 30">
              <a:extLst>
                <a:ext uri="{FF2B5EF4-FFF2-40B4-BE49-F238E27FC236}">
                  <a16:creationId xmlns:a16="http://schemas.microsoft.com/office/drawing/2014/main" id="{0C9BC711-4C6E-46BB-B215-07D15AFD71A5}"/>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733935" y="27941"/>
              <a:ext cx="2420743" cy="702101"/>
            </a:xfrm>
            <a:prstGeom prst="rect">
              <a:avLst/>
            </a:prstGeom>
          </p:spPr>
        </p:pic>
        <p:pic>
          <p:nvPicPr>
            <p:cNvPr id="33" name="Picture 32">
              <a:extLst>
                <a:ext uri="{FF2B5EF4-FFF2-40B4-BE49-F238E27FC236}">
                  <a16:creationId xmlns:a16="http://schemas.microsoft.com/office/drawing/2014/main" id="{1EDED022-1CB3-4B60-A2D4-D9A5B19812A5}"/>
                </a:ext>
              </a:extLst>
            </p:cNvPr>
            <p:cNvPicPr>
              <a:picLocks noChangeAspect="1"/>
            </p:cNvPicPr>
            <p:nvPr userDrawn="1"/>
          </p:nvPicPr>
          <p:blipFill>
            <a:blip r:embed="rId8"/>
            <a:stretch>
              <a:fillRect/>
            </a:stretch>
          </p:blipFill>
          <p:spPr>
            <a:xfrm>
              <a:off x="10325939" y="118121"/>
              <a:ext cx="1657899" cy="555773"/>
            </a:xfrm>
            <a:prstGeom prst="rect">
              <a:avLst/>
            </a:prstGeom>
          </p:spPr>
        </p:pic>
      </p:grpSp>
      <p:grpSp>
        <p:nvGrpSpPr>
          <p:cNvPr id="35" name="Group 34">
            <a:extLst>
              <a:ext uri="{FF2B5EF4-FFF2-40B4-BE49-F238E27FC236}">
                <a16:creationId xmlns:a16="http://schemas.microsoft.com/office/drawing/2014/main" id="{DCA2D174-9416-4948-8FD0-5D1CDC9F2290}"/>
              </a:ext>
            </a:extLst>
          </p:cNvPr>
          <p:cNvGrpSpPr/>
          <p:nvPr userDrawn="1"/>
        </p:nvGrpSpPr>
        <p:grpSpPr>
          <a:xfrm>
            <a:off x="-5150" y="-7415"/>
            <a:ext cx="2696888" cy="728125"/>
            <a:chOff x="-13648" y="-15913"/>
            <a:chExt cx="2696888" cy="728125"/>
          </a:xfrm>
        </p:grpSpPr>
        <p:grpSp>
          <p:nvGrpSpPr>
            <p:cNvPr id="45" name="Group 44">
              <a:extLst>
                <a:ext uri="{FF2B5EF4-FFF2-40B4-BE49-F238E27FC236}">
                  <a16:creationId xmlns:a16="http://schemas.microsoft.com/office/drawing/2014/main" id="{413FAEBA-14CA-4993-A220-E5120FE5E216}"/>
                </a:ext>
              </a:extLst>
            </p:cNvPr>
            <p:cNvGrpSpPr/>
            <p:nvPr/>
          </p:nvGrpSpPr>
          <p:grpSpPr>
            <a:xfrm rot="10800000" flipH="1">
              <a:off x="-13648" y="-15913"/>
              <a:ext cx="2696888" cy="728125"/>
              <a:chOff x="-987023" y="6019799"/>
              <a:chExt cx="2227720" cy="839744"/>
            </a:xfrm>
            <a:solidFill>
              <a:schemeClr val="bg1"/>
            </a:solidFill>
          </p:grpSpPr>
          <p:sp>
            <p:nvSpPr>
              <p:cNvPr id="48" name="Rectangle 47">
                <a:extLst>
                  <a:ext uri="{FF2B5EF4-FFF2-40B4-BE49-F238E27FC236}">
                    <a16:creationId xmlns:a16="http://schemas.microsoft.com/office/drawing/2014/main" id="{3280EBBE-5D56-4B79-A414-B95497FE3C84}"/>
                  </a:ext>
                </a:extLst>
              </p:cNvPr>
              <p:cNvSpPr/>
              <p:nvPr/>
            </p:nvSpPr>
            <p:spPr>
              <a:xfrm>
                <a:off x="-987023" y="6019799"/>
                <a:ext cx="1723362" cy="838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795758">
                  <a:defRPr/>
                </a:pPr>
                <a:endParaRPr lang="en-US" sz="1567">
                  <a:solidFill>
                    <a:prstClr val="white"/>
                  </a:solidFill>
                </a:endParaRPr>
              </a:p>
            </p:txBody>
          </p:sp>
          <p:sp>
            <p:nvSpPr>
              <p:cNvPr id="49" name="Freeform 29">
                <a:extLst>
                  <a:ext uri="{FF2B5EF4-FFF2-40B4-BE49-F238E27FC236}">
                    <a16:creationId xmlns:a16="http://schemas.microsoft.com/office/drawing/2014/main" id="{E9935145-867A-4842-9344-0910131F741B}"/>
                  </a:ext>
                </a:extLst>
              </p:cNvPr>
              <p:cNvSpPr/>
              <p:nvPr/>
            </p:nvSpPr>
            <p:spPr>
              <a:xfrm>
                <a:off x="673293" y="6019800"/>
                <a:ext cx="561099" cy="838202"/>
              </a:xfrm>
              <a:custGeom>
                <a:avLst/>
                <a:gdLst>
                  <a:gd name="connsiteX0" fmla="*/ 0 w 1410056"/>
                  <a:gd name="connsiteY0" fmla="*/ 2256 h 839744"/>
                  <a:gd name="connsiteX1" fmla="*/ 512748 w 1410056"/>
                  <a:gd name="connsiteY1" fmla="*/ 130443 h 839744"/>
                  <a:gd name="connsiteX2" fmla="*/ 1410056 w 1410056"/>
                  <a:gd name="connsiteY2" fmla="*/ 839744 h 839744"/>
                </a:gdLst>
                <a:ahLst/>
                <a:cxnLst>
                  <a:cxn ang="0">
                    <a:pos x="connsiteX0" y="connsiteY0"/>
                  </a:cxn>
                  <a:cxn ang="0">
                    <a:pos x="connsiteX1" y="connsiteY1"/>
                  </a:cxn>
                  <a:cxn ang="0">
                    <a:pos x="connsiteX2" y="connsiteY2"/>
                  </a:cxn>
                </a:cxnLst>
                <a:rect l="l" t="t" r="r" b="b"/>
                <a:pathLst>
                  <a:path w="1410056" h="839744">
                    <a:moveTo>
                      <a:pt x="0" y="2256"/>
                    </a:moveTo>
                    <a:cubicBezTo>
                      <a:pt x="138869" y="-3441"/>
                      <a:pt x="277739" y="-9138"/>
                      <a:pt x="512748" y="130443"/>
                    </a:cubicBezTo>
                    <a:cubicBezTo>
                      <a:pt x="747757" y="270024"/>
                      <a:pt x="1410056" y="839744"/>
                      <a:pt x="1410056" y="839744"/>
                    </a:cubicBezTo>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795758">
                  <a:defRPr/>
                </a:pPr>
                <a:endParaRPr lang="en-US" sz="1567">
                  <a:solidFill>
                    <a:prstClr val="white"/>
                  </a:solidFill>
                </a:endParaRPr>
              </a:p>
            </p:txBody>
          </p:sp>
          <p:sp>
            <p:nvSpPr>
              <p:cNvPr id="51" name="Right Triangle 50">
                <a:extLst>
                  <a:ext uri="{FF2B5EF4-FFF2-40B4-BE49-F238E27FC236}">
                    <a16:creationId xmlns:a16="http://schemas.microsoft.com/office/drawing/2014/main" id="{5B720D8C-7CC3-4C67-ABEC-0782D0CED64B}"/>
                  </a:ext>
                </a:extLst>
              </p:cNvPr>
              <p:cNvSpPr/>
              <p:nvPr/>
            </p:nvSpPr>
            <p:spPr>
              <a:xfrm>
                <a:off x="692205" y="6024904"/>
                <a:ext cx="548492" cy="83463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795758">
                  <a:defRPr/>
                </a:pPr>
                <a:endParaRPr lang="en-US" sz="1567">
                  <a:solidFill>
                    <a:prstClr val="white"/>
                  </a:solidFill>
                </a:endParaRPr>
              </a:p>
            </p:txBody>
          </p:sp>
        </p:grpSp>
        <p:pic>
          <p:nvPicPr>
            <p:cNvPr id="46" name="Picture 45">
              <a:extLst>
                <a:ext uri="{FF2B5EF4-FFF2-40B4-BE49-F238E27FC236}">
                  <a16:creationId xmlns:a16="http://schemas.microsoft.com/office/drawing/2014/main" id="{5EB31D04-CA80-4C47-A366-D08F4E456ED9}"/>
                </a:ext>
              </a:extLst>
            </p:cNvPr>
            <p:cNvPicPr>
              <a:picLocks noChangeAspect="1"/>
            </p:cNvPicPr>
            <p:nvPr/>
          </p:nvPicPr>
          <p:blipFill>
            <a:blip r:embed="rId9"/>
            <a:stretch>
              <a:fillRect/>
            </a:stretch>
          </p:blipFill>
          <p:spPr>
            <a:xfrm>
              <a:off x="105160" y="102987"/>
              <a:ext cx="1955800" cy="482813"/>
            </a:xfrm>
            <a:prstGeom prst="rect">
              <a:avLst/>
            </a:prstGeom>
          </p:spPr>
        </p:pic>
      </p:grpSp>
      <p:grpSp>
        <p:nvGrpSpPr>
          <p:cNvPr id="67" name="Group 66">
            <a:extLst>
              <a:ext uri="{FF2B5EF4-FFF2-40B4-BE49-F238E27FC236}">
                <a16:creationId xmlns:a16="http://schemas.microsoft.com/office/drawing/2014/main" id="{E3291F29-8895-450E-B71D-B890FBB6FD77}"/>
              </a:ext>
            </a:extLst>
          </p:cNvPr>
          <p:cNvGrpSpPr/>
          <p:nvPr userDrawn="1"/>
        </p:nvGrpSpPr>
        <p:grpSpPr>
          <a:xfrm>
            <a:off x="-43857" y="6003021"/>
            <a:ext cx="12239033" cy="854979"/>
            <a:chOff x="-40686" y="6043983"/>
            <a:chExt cx="12232686" cy="854979"/>
          </a:xfrm>
        </p:grpSpPr>
        <p:pic>
          <p:nvPicPr>
            <p:cNvPr id="68" name="Picture 67">
              <a:extLst>
                <a:ext uri="{FF2B5EF4-FFF2-40B4-BE49-F238E27FC236}">
                  <a16:creationId xmlns:a16="http://schemas.microsoft.com/office/drawing/2014/main" id="{FA826846-7090-4DE8-AFDA-32541E01DDDB}"/>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0" y="6043983"/>
              <a:ext cx="12192000" cy="854979"/>
            </a:xfrm>
            <a:prstGeom prst="rect">
              <a:avLst/>
            </a:prstGeom>
          </p:spPr>
        </p:pic>
        <p:grpSp>
          <p:nvGrpSpPr>
            <p:cNvPr id="69" name="Group 68">
              <a:extLst>
                <a:ext uri="{FF2B5EF4-FFF2-40B4-BE49-F238E27FC236}">
                  <a16:creationId xmlns:a16="http://schemas.microsoft.com/office/drawing/2014/main" id="{96E1700F-9960-4FCF-A7D5-FA52B15A65C9}"/>
                </a:ext>
              </a:extLst>
            </p:cNvPr>
            <p:cNvGrpSpPr/>
            <p:nvPr userDrawn="1"/>
          </p:nvGrpSpPr>
          <p:grpSpPr>
            <a:xfrm>
              <a:off x="-40686" y="6364858"/>
              <a:ext cx="2743200" cy="365125"/>
              <a:chOff x="-40686" y="6364858"/>
              <a:chExt cx="2743200" cy="365125"/>
            </a:xfrm>
          </p:grpSpPr>
          <p:sp>
            <p:nvSpPr>
              <p:cNvPr id="70" name="Rectangle 69">
                <a:extLst>
                  <a:ext uri="{FF2B5EF4-FFF2-40B4-BE49-F238E27FC236}">
                    <a16:creationId xmlns:a16="http://schemas.microsoft.com/office/drawing/2014/main" id="{F879F7D2-93EA-4866-9EC0-5C575AA7AD56}"/>
                  </a:ext>
                </a:extLst>
              </p:cNvPr>
              <p:cNvSpPr/>
              <p:nvPr userDrawn="1"/>
            </p:nvSpPr>
            <p:spPr>
              <a:xfrm>
                <a:off x="121024" y="6508376"/>
                <a:ext cx="1385047" cy="2130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ate Placeholder 2">
                <a:extLst>
                  <a:ext uri="{FF2B5EF4-FFF2-40B4-BE49-F238E27FC236}">
                    <a16:creationId xmlns:a16="http://schemas.microsoft.com/office/drawing/2014/main" id="{3871D9A8-D2A4-4074-9ED3-28A446FE2AFD}"/>
                  </a:ext>
                </a:extLst>
              </p:cNvPr>
              <p:cNvSpPr txBox="1">
                <a:spLocks/>
              </p:cNvSpPr>
              <p:nvPr userDrawn="1"/>
            </p:nvSpPr>
            <p:spPr>
              <a:xfrm>
                <a:off x="-40686" y="636485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1"/>
                    </a:solidFill>
                  </a:rPr>
                  <a:t>kpi.pertamina.com</a:t>
                </a:r>
              </a:p>
            </p:txBody>
          </p:sp>
        </p:grpSp>
      </p:grpSp>
      <p:sp>
        <p:nvSpPr>
          <p:cNvPr id="73" name="Oval 72">
            <a:extLst>
              <a:ext uri="{FF2B5EF4-FFF2-40B4-BE49-F238E27FC236}">
                <a16:creationId xmlns:a16="http://schemas.microsoft.com/office/drawing/2014/main" id="{7D2F7CB9-3C85-4A73-93BF-3E1E4A79EF2D}"/>
              </a:ext>
            </a:extLst>
          </p:cNvPr>
          <p:cNvSpPr/>
          <p:nvPr userDrawn="1"/>
        </p:nvSpPr>
        <p:spPr>
          <a:xfrm>
            <a:off x="11193652" y="6398832"/>
            <a:ext cx="198120" cy="198120"/>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Slide Number Placeholder 2">
            <a:extLst>
              <a:ext uri="{FF2B5EF4-FFF2-40B4-BE49-F238E27FC236}">
                <a16:creationId xmlns:a16="http://schemas.microsoft.com/office/drawing/2014/main" id="{46469314-407B-4296-9179-ACF61D614089}"/>
              </a:ext>
            </a:extLst>
          </p:cNvPr>
          <p:cNvSpPr txBox="1">
            <a:spLocks/>
          </p:cNvSpPr>
          <p:nvPr userDrawn="1"/>
        </p:nvSpPr>
        <p:spPr>
          <a:xfrm>
            <a:off x="11012380" y="6407892"/>
            <a:ext cx="560663" cy="180000"/>
          </a:xfrm>
          <a:prstGeom prst="ellipse">
            <a:avLst/>
          </a:prstGeom>
          <a:no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9B4F71C-CE18-4B02-B4DD-CAEE16062705}" type="slidenum">
              <a:rPr lang="en-US" sz="1000" b="1" smtClean="0">
                <a:solidFill>
                  <a:schemeClr val="bg1">
                    <a:lumMod val="50000"/>
                  </a:schemeClr>
                </a:solidFill>
                <a:latin typeface="Tw Cen MT" panose="020B0602020104020603" pitchFamily="34" charset="0"/>
              </a:rPr>
              <a:pPr algn="ctr"/>
              <a:t>‹#›</a:t>
            </a:fld>
            <a:endParaRPr lang="en-US" sz="1200" b="1">
              <a:solidFill>
                <a:schemeClr val="bg1">
                  <a:lumMod val="50000"/>
                </a:schemeClr>
              </a:solidFill>
              <a:latin typeface="Tw Cen MT" panose="020B0602020104020603" pitchFamily="34" charset="0"/>
            </a:endParaRPr>
          </a:p>
        </p:txBody>
      </p:sp>
    </p:spTree>
    <p:extLst>
      <p:ext uri="{BB962C8B-B14F-4D97-AF65-F5344CB8AC3E}">
        <p14:creationId xmlns:p14="http://schemas.microsoft.com/office/powerpoint/2010/main" val="27362299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Conten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extLst>
              <p:ext uri="{D42A27DB-BD31-4B8C-83A1-F6EECF244321}">
                <p14:modId xmlns:p14="http://schemas.microsoft.com/office/powerpoint/2010/main" val="2650643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E4EC8D4E-89FA-454B-8C58-4337423AA462}"/>
              </a:ext>
            </a:extLst>
          </p:cNvPr>
          <p:cNvSpPr/>
          <p:nvPr userDrawn="1"/>
        </p:nvSpPr>
        <p:spPr>
          <a:xfrm>
            <a:off x="3176" y="0"/>
            <a:ext cx="12192000" cy="635874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LEGO, toy&#10;&#10;Description automatically generated">
            <a:extLst>
              <a:ext uri="{FF2B5EF4-FFF2-40B4-BE49-F238E27FC236}">
                <a16:creationId xmlns:a16="http://schemas.microsoft.com/office/drawing/2014/main" id="{1A93E2AB-0497-4C34-80EA-BA3285B8269C}"/>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r="11257" b="10127"/>
          <a:stretch/>
        </p:blipFill>
        <p:spPr>
          <a:xfrm>
            <a:off x="4105923" y="1169279"/>
            <a:ext cx="8088456" cy="5688721"/>
          </a:xfrm>
          <a:prstGeom prst="rect">
            <a:avLst/>
          </a:prstGeom>
        </p:spPr>
      </p:pic>
      <p:sp>
        <p:nvSpPr>
          <p:cNvPr id="32" name="Rectangle 31" hidden="1"/>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sym typeface="Tahoma" panose="020B0604030504040204" pitchFamily="34" charset="0"/>
            </a:endParaRPr>
          </a:p>
        </p:txBody>
      </p:sp>
      <p:sp>
        <p:nvSpPr>
          <p:cNvPr id="50" name="Rectangle 49">
            <a:extLst>
              <a:ext uri="{FF2B5EF4-FFF2-40B4-BE49-F238E27FC236}">
                <a16:creationId xmlns:a16="http://schemas.microsoft.com/office/drawing/2014/main" id="{01389BF0-1E00-48F2-A573-482776C6BC83}"/>
              </a:ext>
            </a:extLst>
          </p:cNvPr>
          <p:cNvSpPr/>
          <p:nvPr userDrawn="1"/>
        </p:nvSpPr>
        <p:spPr>
          <a:xfrm>
            <a:off x="-4947" y="0"/>
            <a:ext cx="12199326" cy="6358746"/>
          </a:xfrm>
          <a:prstGeom prst="rect">
            <a:avLst/>
          </a:prstGeom>
          <a:gradFill>
            <a:gsLst>
              <a:gs pos="64000">
                <a:schemeClr val="accent5">
                  <a:lumMod val="20000"/>
                  <a:lumOff val="80000"/>
                  <a:alpha val="52000"/>
                </a:schemeClr>
              </a:gs>
              <a:gs pos="0">
                <a:schemeClr val="accent5">
                  <a:lumMod val="20000"/>
                  <a:lumOff val="80000"/>
                </a:schemeClr>
              </a:gs>
              <a:gs pos="99000">
                <a:schemeClr val="accent5">
                  <a:lumMod val="20000"/>
                  <a:lumOff val="80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A23836A-5817-4E8F-8C4D-897AA168DF1D}"/>
              </a:ext>
            </a:extLst>
          </p:cNvPr>
          <p:cNvSpPr/>
          <p:nvPr userDrawn="1"/>
        </p:nvSpPr>
        <p:spPr>
          <a:xfrm>
            <a:off x="287275" y="1609725"/>
            <a:ext cx="3675800" cy="300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44F745F-9B92-4AE6-8B9A-A9DCA3C65B16}"/>
              </a:ext>
            </a:extLst>
          </p:cNvPr>
          <p:cNvGrpSpPr/>
          <p:nvPr userDrawn="1"/>
        </p:nvGrpSpPr>
        <p:grpSpPr>
          <a:xfrm>
            <a:off x="9781759" y="-19571"/>
            <a:ext cx="2420743" cy="702101"/>
            <a:chOff x="9733935" y="27941"/>
            <a:chExt cx="2420743" cy="702101"/>
          </a:xfrm>
        </p:grpSpPr>
        <p:pic>
          <p:nvPicPr>
            <p:cNvPr id="31" name="Picture 30">
              <a:extLst>
                <a:ext uri="{FF2B5EF4-FFF2-40B4-BE49-F238E27FC236}">
                  <a16:creationId xmlns:a16="http://schemas.microsoft.com/office/drawing/2014/main" id="{0C9BC711-4C6E-46BB-B215-07D15AFD71A5}"/>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733935" y="27941"/>
              <a:ext cx="2420743" cy="702101"/>
            </a:xfrm>
            <a:prstGeom prst="rect">
              <a:avLst/>
            </a:prstGeom>
          </p:spPr>
        </p:pic>
        <p:pic>
          <p:nvPicPr>
            <p:cNvPr id="33" name="Picture 32">
              <a:extLst>
                <a:ext uri="{FF2B5EF4-FFF2-40B4-BE49-F238E27FC236}">
                  <a16:creationId xmlns:a16="http://schemas.microsoft.com/office/drawing/2014/main" id="{1EDED022-1CB3-4B60-A2D4-D9A5B19812A5}"/>
                </a:ext>
              </a:extLst>
            </p:cNvPr>
            <p:cNvPicPr>
              <a:picLocks noChangeAspect="1"/>
            </p:cNvPicPr>
            <p:nvPr userDrawn="1"/>
          </p:nvPicPr>
          <p:blipFill>
            <a:blip r:embed="rId8"/>
            <a:stretch>
              <a:fillRect/>
            </a:stretch>
          </p:blipFill>
          <p:spPr>
            <a:xfrm>
              <a:off x="10325939" y="118121"/>
              <a:ext cx="1657899" cy="555773"/>
            </a:xfrm>
            <a:prstGeom prst="rect">
              <a:avLst/>
            </a:prstGeom>
          </p:spPr>
        </p:pic>
      </p:grpSp>
      <p:grpSp>
        <p:nvGrpSpPr>
          <p:cNvPr id="35" name="Group 34">
            <a:extLst>
              <a:ext uri="{FF2B5EF4-FFF2-40B4-BE49-F238E27FC236}">
                <a16:creationId xmlns:a16="http://schemas.microsoft.com/office/drawing/2014/main" id="{DCA2D174-9416-4948-8FD0-5D1CDC9F2290}"/>
              </a:ext>
            </a:extLst>
          </p:cNvPr>
          <p:cNvGrpSpPr/>
          <p:nvPr userDrawn="1"/>
        </p:nvGrpSpPr>
        <p:grpSpPr>
          <a:xfrm>
            <a:off x="-5150" y="-7415"/>
            <a:ext cx="2696888" cy="728125"/>
            <a:chOff x="-13648" y="-15913"/>
            <a:chExt cx="2696888" cy="728125"/>
          </a:xfrm>
        </p:grpSpPr>
        <p:grpSp>
          <p:nvGrpSpPr>
            <p:cNvPr id="45" name="Group 44">
              <a:extLst>
                <a:ext uri="{FF2B5EF4-FFF2-40B4-BE49-F238E27FC236}">
                  <a16:creationId xmlns:a16="http://schemas.microsoft.com/office/drawing/2014/main" id="{413FAEBA-14CA-4993-A220-E5120FE5E216}"/>
                </a:ext>
              </a:extLst>
            </p:cNvPr>
            <p:cNvGrpSpPr/>
            <p:nvPr/>
          </p:nvGrpSpPr>
          <p:grpSpPr>
            <a:xfrm rot="10800000" flipH="1">
              <a:off x="-13648" y="-15913"/>
              <a:ext cx="2696888" cy="728125"/>
              <a:chOff x="-987023" y="6019799"/>
              <a:chExt cx="2227720" cy="839744"/>
            </a:xfrm>
            <a:solidFill>
              <a:schemeClr val="bg1"/>
            </a:solidFill>
          </p:grpSpPr>
          <p:sp>
            <p:nvSpPr>
              <p:cNvPr id="48" name="Rectangle 47">
                <a:extLst>
                  <a:ext uri="{FF2B5EF4-FFF2-40B4-BE49-F238E27FC236}">
                    <a16:creationId xmlns:a16="http://schemas.microsoft.com/office/drawing/2014/main" id="{3280EBBE-5D56-4B79-A414-B95497FE3C84}"/>
                  </a:ext>
                </a:extLst>
              </p:cNvPr>
              <p:cNvSpPr/>
              <p:nvPr/>
            </p:nvSpPr>
            <p:spPr>
              <a:xfrm>
                <a:off x="-987023" y="6019799"/>
                <a:ext cx="1723362" cy="838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795758">
                  <a:defRPr/>
                </a:pPr>
                <a:endParaRPr lang="en-US" sz="1567">
                  <a:solidFill>
                    <a:prstClr val="white"/>
                  </a:solidFill>
                </a:endParaRPr>
              </a:p>
            </p:txBody>
          </p:sp>
          <p:sp>
            <p:nvSpPr>
              <p:cNvPr id="49" name="Freeform 29">
                <a:extLst>
                  <a:ext uri="{FF2B5EF4-FFF2-40B4-BE49-F238E27FC236}">
                    <a16:creationId xmlns:a16="http://schemas.microsoft.com/office/drawing/2014/main" id="{E9935145-867A-4842-9344-0910131F741B}"/>
                  </a:ext>
                </a:extLst>
              </p:cNvPr>
              <p:cNvSpPr/>
              <p:nvPr/>
            </p:nvSpPr>
            <p:spPr>
              <a:xfrm>
                <a:off x="673293" y="6019800"/>
                <a:ext cx="561099" cy="838202"/>
              </a:xfrm>
              <a:custGeom>
                <a:avLst/>
                <a:gdLst>
                  <a:gd name="connsiteX0" fmla="*/ 0 w 1410056"/>
                  <a:gd name="connsiteY0" fmla="*/ 2256 h 839744"/>
                  <a:gd name="connsiteX1" fmla="*/ 512748 w 1410056"/>
                  <a:gd name="connsiteY1" fmla="*/ 130443 h 839744"/>
                  <a:gd name="connsiteX2" fmla="*/ 1410056 w 1410056"/>
                  <a:gd name="connsiteY2" fmla="*/ 839744 h 839744"/>
                </a:gdLst>
                <a:ahLst/>
                <a:cxnLst>
                  <a:cxn ang="0">
                    <a:pos x="connsiteX0" y="connsiteY0"/>
                  </a:cxn>
                  <a:cxn ang="0">
                    <a:pos x="connsiteX1" y="connsiteY1"/>
                  </a:cxn>
                  <a:cxn ang="0">
                    <a:pos x="connsiteX2" y="connsiteY2"/>
                  </a:cxn>
                </a:cxnLst>
                <a:rect l="l" t="t" r="r" b="b"/>
                <a:pathLst>
                  <a:path w="1410056" h="839744">
                    <a:moveTo>
                      <a:pt x="0" y="2256"/>
                    </a:moveTo>
                    <a:cubicBezTo>
                      <a:pt x="138869" y="-3441"/>
                      <a:pt x="277739" y="-9138"/>
                      <a:pt x="512748" y="130443"/>
                    </a:cubicBezTo>
                    <a:cubicBezTo>
                      <a:pt x="747757" y="270024"/>
                      <a:pt x="1410056" y="839744"/>
                      <a:pt x="1410056" y="839744"/>
                    </a:cubicBezTo>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795758">
                  <a:defRPr/>
                </a:pPr>
                <a:endParaRPr lang="en-US" sz="1567">
                  <a:solidFill>
                    <a:prstClr val="white"/>
                  </a:solidFill>
                </a:endParaRPr>
              </a:p>
            </p:txBody>
          </p:sp>
          <p:sp>
            <p:nvSpPr>
              <p:cNvPr id="51" name="Right Triangle 50">
                <a:extLst>
                  <a:ext uri="{FF2B5EF4-FFF2-40B4-BE49-F238E27FC236}">
                    <a16:creationId xmlns:a16="http://schemas.microsoft.com/office/drawing/2014/main" id="{5B720D8C-7CC3-4C67-ABEC-0782D0CED64B}"/>
                  </a:ext>
                </a:extLst>
              </p:cNvPr>
              <p:cNvSpPr/>
              <p:nvPr/>
            </p:nvSpPr>
            <p:spPr>
              <a:xfrm>
                <a:off x="692205" y="6024904"/>
                <a:ext cx="548492" cy="83463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795758">
                  <a:defRPr/>
                </a:pPr>
                <a:endParaRPr lang="en-US" sz="1567">
                  <a:solidFill>
                    <a:prstClr val="white"/>
                  </a:solidFill>
                </a:endParaRPr>
              </a:p>
            </p:txBody>
          </p:sp>
        </p:grpSp>
        <p:pic>
          <p:nvPicPr>
            <p:cNvPr id="46" name="Picture 45">
              <a:extLst>
                <a:ext uri="{FF2B5EF4-FFF2-40B4-BE49-F238E27FC236}">
                  <a16:creationId xmlns:a16="http://schemas.microsoft.com/office/drawing/2014/main" id="{5EB31D04-CA80-4C47-A366-D08F4E456ED9}"/>
                </a:ext>
              </a:extLst>
            </p:cNvPr>
            <p:cNvPicPr>
              <a:picLocks noChangeAspect="1"/>
            </p:cNvPicPr>
            <p:nvPr/>
          </p:nvPicPr>
          <p:blipFill>
            <a:blip r:embed="rId9"/>
            <a:stretch>
              <a:fillRect/>
            </a:stretch>
          </p:blipFill>
          <p:spPr>
            <a:xfrm>
              <a:off x="105160" y="102987"/>
              <a:ext cx="1955800" cy="482813"/>
            </a:xfrm>
            <a:prstGeom prst="rect">
              <a:avLst/>
            </a:prstGeom>
          </p:spPr>
        </p:pic>
      </p:grpSp>
      <p:grpSp>
        <p:nvGrpSpPr>
          <p:cNvPr id="5" name="Group 4">
            <a:extLst>
              <a:ext uri="{FF2B5EF4-FFF2-40B4-BE49-F238E27FC236}">
                <a16:creationId xmlns:a16="http://schemas.microsoft.com/office/drawing/2014/main" id="{2045D398-C5AB-442E-8C44-C086C51B5CFF}"/>
              </a:ext>
            </a:extLst>
          </p:cNvPr>
          <p:cNvGrpSpPr/>
          <p:nvPr userDrawn="1"/>
        </p:nvGrpSpPr>
        <p:grpSpPr>
          <a:xfrm>
            <a:off x="-54017" y="6003021"/>
            <a:ext cx="12249193" cy="854979"/>
            <a:chOff x="-54017" y="6043983"/>
            <a:chExt cx="12249193" cy="854979"/>
          </a:xfrm>
        </p:grpSpPr>
        <p:grpSp>
          <p:nvGrpSpPr>
            <p:cNvPr id="67" name="Group 66">
              <a:extLst>
                <a:ext uri="{FF2B5EF4-FFF2-40B4-BE49-F238E27FC236}">
                  <a16:creationId xmlns:a16="http://schemas.microsoft.com/office/drawing/2014/main" id="{E3291F29-8895-450E-B71D-B890FBB6FD77}"/>
                </a:ext>
              </a:extLst>
            </p:cNvPr>
            <p:cNvGrpSpPr/>
            <p:nvPr userDrawn="1"/>
          </p:nvGrpSpPr>
          <p:grpSpPr>
            <a:xfrm>
              <a:off x="-54017" y="6043983"/>
              <a:ext cx="12249193" cy="854979"/>
              <a:chOff x="-50841" y="6043983"/>
              <a:chExt cx="12242841" cy="854979"/>
            </a:xfrm>
          </p:grpSpPr>
          <p:pic>
            <p:nvPicPr>
              <p:cNvPr id="68" name="Picture 67">
                <a:extLst>
                  <a:ext uri="{FF2B5EF4-FFF2-40B4-BE49-F238E27FC236}">
                    <a16:creationId xmlns:a16="http://schemas.microsoft.com/office/drawing/2014/main" id="{FA826846-7090-4DE8-AFDA-32541E01DDDB}"/>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0" y="6043983"/>
                <a:ext cx="12192000" cy="854979"/>
              </a:xfrm>
              <a:prstGeom prst="rect">
                <a:avLst/>
              </a:prstGeom>
            </p:spPr>
          </p:pic>
          <p:grpSp>
            <p:nvGrpSpPr>
              <p:cNvPr id="69" name="Group 68">
                <a:extLst>
                  <a:ext uri="{FF2B5EF4-FFF2-40B4-BE49-F238E27FC236}">
                    <a16:creationId xmlns:a16="http://schemas.microsoft.com/office/drawing/2014/main" id="{96E1700F-9960-4FCF-A7D5-FA52B15A65C9}"/>
                  </a:ext>
                </a:extLst>
              </p:cNvPr>
              <p:cNvGrpSpPr/>
              <p:nvPr userDrawn="1"/>
            </p:nvGrpSpPr>
            <p:grpSpPr>
              <a:xfrm>
                <a:off x="-50841" y="6364858"/>
                <a:ext cx="2743200" cy="365125"/>
                <a:chOff x="-50841" y="6364858"/>
                <a:chExt cx="2743200" cy="365125"/>
              </a:xfrm>
            </p:grpSpPr>
            <p:sp>
              <p:nvSpPr>
                <p:cNvPr id="70" name="Rectangle 69">
                  <a:extLst>
                    <a:ext uri="{FF2B5EF4-FFF2-40B4-BE49-F238E27FC236}">
                      <a16:creationId xmlns:a16="http://schemas.microsoft.com/office/drawing/2014/main" id="{F879F7D2-93EA-4866-9EC0-5C575AA7AD56}"/>
                    </a:ext>
                  </a:extLst>
                </p:cNvPr>
                <p:cNvSpPr/>
                <p:nvPr userDrawn="1"/>
              </p:nvSpPr>
              <p:spPr>
                <a:xfrm>
                  <a:off x="121024" y="6508376"/>
                  <a:ext cx="1385047" cy="2130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ate Placeholder 2">
                  <a:extLst>
                    <a:ext uri="{FF2B5EF4-FFF2-40B4-BE49-F238E27FC236}">
                      <a16:creationId xmlns:a16="http://schemas.microsoft.com/office/drawing/2014/main" id="{3871D9A8-D2A4-4074-9ED3-28A446FE2AFD}"/>
                    </a:ext>
                  </a:extLst>
                </p:cNvPr>
                <p:cNvSpPr txBox="1">
                  <a:spLocks/>
                </p:cNvSpPr>
                <p:nvPr userDrawn="1"/>
              </p:nvSpPr>
              <p:spPr>
                <a:xfrm>
                  <a:off x="-50841" y="636485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1"/>
                      </a:solidFill>
                    </a:rPr>
                    <a:t>kpi.pertamina.com</a:t>
                  </a:r>
                </a:p>
              </p:txBody>
            </p:sp>
          </p:grpSp>
        </p:grpSp>
        <p:sp>
          <p:nvSpPr>
            <p:cNvPr id="73" name="Oval 72">
              <a:extLst>
                <a:ext uri="{FF2B5EF4-FFF2-40B4-BE49-F238E27FC236}">
                  <a16:creationId xmlns:a16="http://schemas.microsoft.com/office/drawing/2014/main" id="{7D2F7CB9-3C85-4A73-93BF-3E1E4A79EF2D}"/>
                </a:ext>
              </a:extLst>
            </p:cNvPr>
            <p:cNvSpPr/>
            <p:nvPr userDrawn="1"/>
          </p:nvSpPr>
          <p:spPr>
            <a:xfrm>
              <a:off x="11193652" y="6439794"/>
              <a:ext cx="198120" cy="198120"/>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5" name="Slide Number Placeholder 2">
            <a:extLst>
              <a:ext uri="{FF2B5EF4-FFF2-40B4-BE49-F238E27FC236}">
                <a16:creationId xmlns:a16="http://schemas.microsoft.com/office/drawing/2014/main" id="{B45479D5-E367-43CE-959A-36FAEEA439C6}"/>
              </a:ext>
            </a:extLst>
          </p:cNvPr>
          <p:cNvSpPr txBox="1">
            <a:spLocks/>
          </p:cNvSpPr>
          <p:nvPr userDrawn="1"/>
        </p:nvSpPr>
        <p:spPr>
          <a:xfrm>
            <a:off x="11012380" y="6407892"/>
            <a:ext cx="560663" cy="180000"/>
          </a:xfrm>
          <a:prstGeom prst="ellipse">
            <a:avLst/>
          </a:prstGeom>
          <a:no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9B4F71C-CE18-4B02-B4DD-CAEE16062705}" type="slidenum">
              <a:rPr lang="en-US" sz="1000" b="1" smtClean="0">
                <a:solidFill>
                  <a:schemeClr val="bg1">
                    <a:lumMod val="50000"/>
                  </a:schemeClr>
                </a:solidFill>
                <a:latin typeface="Tw Cen MT" panose="020B0602020104020603" pitchFamily="34" charset="0"/>
              </a:rPr>
              <a:pPr algn="ctr"/>
              <a:t>‹#›</a:t>
            </a:fld>
            <a:endParaRPr lang="en-US" sz="1200" b="1">
              <a:solidFill>
                <a:schemeClr val="bg1">
                  <a:lumMod val="50000"/>
                </a:schemeClr>
              </a:solidFill>
              <a:latin typeface="Tw Cen MT" panose="020B0602020104020603" pitchFamily="34" charset="0"/>
            </a:endParaRPr>
          </a:p>
        </p:txBody>
      </p:sp>
    </p:spTree>
    <p:extLst>
      <p:ext uri="{BB962C8B-B14F-4D97-AF65-F5344CB8AC3E}">
        <p14:creationId xmlns:p14="http://schemas.microsoft.com/office/powerpoint/2010/main" val="3475851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0C749EE-EEFB-4BF6-9BE3-2AB44581EF99}"/>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0" imgH="469" progId="TCLayout.ActiveDocument.1">
                  <p:embed/>
                </p:oleObj>
              </mc:Choice>
              <mc:Fallback>
                <p:oleObj name="think-cell Slide" r:id="rId3" imgW="470" imgH="469" progId="TCLayout.ActiveDocument.1">
                  <p:embed/>
                  <p:pic>
                    <p:nvPicPr>
                      <p:cNvPr id="6" name="Object 5" hidden="1">
                        <a:extLst>
                          <a:ext uri="{FF2B5EF4-FFF2-40B4-BE49-F238E27FC236}">
                            <a16:creationId xmlns:a16="http://schemas.microsoft.com/office/drawing/2014/main" id="{60C749EE-EEFB-4BF6-9BE3-2AB44581EF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Date Placeholder 1"/>
          <p:cNvSpPr>
            <a:spLocks noGrp="1"/>
          </p:cNvSpPr>
          <p:nvPr>
            <p:ph type="dt" sz="half" idx="10"/>
          </p:nvPr>
        </p:nvSpPr>
        <p:spPr/>
        <p:txBody>
          <a:bodyPr/>
          <a:lstStyle/>
          <a:p>
            <a:fld id="{9C8E8019-A3C3-4D6E-92F9-615F34202FE1}" type="datetimeFigureOut">
              <a:rPr lang="id-ID" smtClean="0"/>
              <a:t>29/06/2025</a:t>
            </a:fld>
            <a:endParaRPr lang="id-ID"/>
          </a:p>
        </p:txBody>
      </p:sp>
      <p:sp>
        <p:nvSpPr>
          <p:cNvPr id="3" name="Footer Placeholder 2"/>
          <p:cNvSpPr>
            <a:spLocks noGrp="1"/>
          </p:cNvSpPr>
          <p:nvPr>
            <p:ph type="ftr" sz="quarter" idx="11"/>
          </p:nvPr>
        </p:nvSpPr>
        <p:spPr/>
        <p:txBody>
          <a:bodyPr/>
          <a:lstStyle/>
          <a:p>
            <a:endParaRPr lang="id-ID"/>
          </a:p>
        </p:txBody>
      </p:sp>
      <p:sp>
        <p:nvSpPr>
          <p:cNvPr id="5" name="Title 1">
            <a:extLst>
              <a:ext uri="{FF2B5EF4-FFF2-40B4-BE49-F238E27FC236}">
                <a16:creationId xmlns:a16="http://schemas.microsoft.com/office/drawing/2014/main" id="{FE0D28EF-67AA-4FA6-9FE8-3633A07DF051}"/>
              </a:ext>
            </a:extLst>
          </p:cNvPr>
          <p:cNvSpPr>
            <a:spLocks noGrp="1"/>
          </p:cNvSpPr>
          <p:nvPr>
            <p:ph type="title"/>
          </p:nvPr>
        </p:nvSpPr>
        <p:spPr>
          <a:xfrm>
            <a:off x="94130" y="136526"/>
            <a:ext cx="9412941" cy="544512"/>
          </a:xfrm>
          <a:prstGeom prst="rect">
            <a:avLst/>
          </a:prstGeom>
        </p:spPr>
        <p:txBody>
          <a:bodyPr vert="horz"/>
          <a:lstStyle>
            <a:lvl1pPr>
              <a:defRPr sz="2800" b="1">
                <a:latin typeface="Tw Cen MT" panose="020B0602020104020603" pitchFamily="34" charset="0"/>
              </a:defRPr>
            </a:lvl1pPr>
          </a:lstStyle>
          <a:p>
            <a:r>
              <a:rPr lang="en-US" dirty="0"/>
              <a:t>Click to edit Master title style</a:t>
            </a:r>
            <a:endParaRPr lang="id-ID" dirty="0"/>
          </a:p>
        </p:txBody>
      </p:sp>
    </p:spTree>
    <p:extLst>
      <p:ext uri="{BB962C8B-B14F-4D97-AF65-F5344CB8AC3E}">
        <p14:creationId xmlns:p14="http://schemas.microsoft.com/office/powerpoint/2010/main" val="18716328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Conten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extLst>
              <p:ext uri="{D42A27DB-BD31-4B8C-83A1-F6EECF244321}">
                <p14:modId xmlns:p14="http://schemas.microsoft.com/office/powerpoint/2010/main" val="25285992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67" name="Group 66">
            <a:extLst>
              <a:ext uri="{FF2B5EF4-FFF2-40B4-BE49-F238E27FC236}">
                <a16:creationId xmlns:a16="http://schemas.microsoft.com/office/drawing/2014/main" id="{E3291F29-8895-450E-B71D-B890FBB6FD77}"/>
              </a:ext>
            </a:extLst>
          </p:cNvPr>
          <p:cNvGrpSpPr/>
          <p:nvPr userDrawn="1"/>
        </p:nvGrpSpPr>
        <p:grpSpPr>
          <a:xfrm>
            <a:off x="-54017" y="6003021"/>
            <a:ext cx="12249193" cy="854979"/>
            <a:chOff x="-50841" y="6043983"/>
            <a:chExt cx="12242841" cy="854979"/>
          </a:xfrm>
        </p:grpSpPr>
        <p:pic>
          <p:nvPicPr>
            <p:cNvPr id="68" name="Picture 67">
              <a:extLst>
                <a:ext uri="{FF2B5EF4-FFF2-40B4-BE49-F238E27FC236}">
                  <a16:creationId xmlns:a16="http://schemas.microsoft.com/office/drawing/2014/main" id="{FA826846-7090-4DE8-AFDA-32541E01DDDB}"/>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0" y="6043983"/>
              <a:ext cx="12192000" cy="854979"/>
            </a:xfrm>
            <a:prstGeom prst="rect">
              <a:avLst/>
            </a:prstGeom>
          </p:spPr>
        </p:pic>
        <p:grpSp>
          <p:nvGrpSpPr>
            <p:cNvPr id="69" name="Group 68">
              <a:extLst>
                <a:ext uri="{FF2B5EF4-FFF2-40B4-BE49-F238E27FC236}">
                  <a16:creationId xmlns:a16="http://schemas.microsoft.com/office/drawing/2014/main" id="{96E1700F-9960-4FCF-A7D5-FA52B15A65C9}"/>
                </a:ext>
              </a:extLst>
            </p:cNvPr>
            <p:cNvGrpSpPr/>
            <p:nvPr userDrawn="1"/>
          </p:nvGrpSpPr>
          <p:grpSpPr>
            <a:xfrm>
              <a:off x="-50841" y="6364858"/>
              <a:ext cx="2743200" cy="365125"/>
              <a:chOff x="-50841" y="6364858"/>
              <a:chExt cx="2743200" cy="365125"/>
            </a:xfrm>
          </p:grpSpPr>
          <p:sp>
            <p:nvSpPr>
              <p:cNvPr id="70" name="Rectangle 69">
                <a:extLst>
                  <a:ext uri="{FF2B5EF4-FFF2-40B4-BE49-F238E27FC236}">
                    <a16:creationId xmlns:a16="http://schemas.microsoft.com/office/drawing/2014/main" id="{F879F7D2-93EA-4866-9EC0-5C575AA7AD56}"/>
                  </a:ext>
                </a:extLst>
              </p:cNvPr>
              <p:cNvSpPr/>
              <p:nvPr userDrawn="1"/>
            </p:nvSpPr>
            <p:spPr>
              <a:xfrm>
                <a:off x="121024" y="6508376"/>
                <a:ext cx="1385047" cy="2130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ate Placeholder 2">
                <a:extLst>
                  <a:ext uri="{FF2B5EF4-FFF2-40B4-BE49-F238E27FC236}">
                    <a16:creationId xmlns:a16="http://schemas.microsoft.com/office/drawing/2014/main" id="{3871D9A8-D2A4-4074-9ED3-28A446FE2AFD}"/>
                  </a:ext>
                </a:extLst>
              </p:cNvPr>
              <p:cNvSpPr txBox="1">
                <a:spLocks/>
              </p:cNvSpPr>
              <p:nvPr userDrawn="1"/>
            </p:nvSpPr>
            <p:spPr>
              <a:xfrm>
                <a:off x="-50841" y="636485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1"/>
                    </a:solidFill>
                  </a:rPr>
                  <a:t>kpi.pertamina.com</a:t>
                </a:r>
              </a:p>
            </p:txBody>
          </p:sp>
        </p:grpSp>
      </p:grpSp>
      <p:sp>
        <p:nvSpPr>
          <p:cNvPr id="32" name="Rectangle 31" hidden="1"/>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sym typeface="Tahoma" panose="020B0604030504040204" pitchFamily="34" charset="0"/>
            </a:endParaRPr>
          </a:p>
        </p:txBody>
      </p:sp>
      <p:sp>
        <p:nvSpPr>
          <p:cNvPr id="13" name="Rectangle 12">
            <a:extLst>
              <a:ext uri="{FF2B5EF4-FFF2-40B4-BE49-F238E27FC236}">
                <a16:creationId xmlns:a16="http://schemas.microsoft.com/office/drawing/2014/main" id="{9A23836A-5817-4E8F-8C4D-897AA168DF1D}"/>
              </a:ext>
            </a:extLst>
          </p:cNvPr>
          <p:cNvSpPr/>
          <p:nvPr userDrawn="1"/>
        </p:nvSpPr>
        <p:spPr>
          <a:xfrm>
            <a:off x="287275" y="1609725"/>
            <a:ext cx="3675800" cy="300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1EDED022-1CB3-4B60-A2D4-D9A5B19812A5}"/>
              </a:ext>
            </a:extLst>
          </p:cNvPr>
          <p:cNvPicPr>
            <a:picLocks noChangeAspect="1"/>
          </p:cNvPicPr>
          <p:nvPr userDrawn="1"/>
        </p:nvPicPr>
        <p:blipFill>
          <a:blip r:embed="rId7"/>
          <a:stretch>
            <a:fillRect/>
          </a:stretch>
        </p:blipFill>
        <p:spPr>
          <a:xfrm>
            <a:off x="10373763" y="70609"/>
            <a:ext cx="1657899" cy="555773"/>
          </a:xfrm>
          <a:prstGeom prst="rect">
            <a:avLst/>
          </a:prstGeom>
        </p:spPr>
      </p:pic>
      <p:sp>
        <p:nvSpPr>
          <p:cNvPr id="4" name="Title 3">
            <a:extLst>
              <a:ext uri="{FF2B5EF4-FFF2-40B4-BE49-F238E27FC236}">
                <a16:creationId xmlns:a16="http://schemas.microsoft.com/office/drawing/2014/main" id="{51953BA9-9B89-44E6-BD63-C5FCCDF4C85B}"/>
              </a:ext>
            </a:extLst>
          </p:cNvPr>
          <p:cNvSpPr>
            <a:spLocks noGrp="1"/>
          </p:cNvSpPr>
          <p:nvPr>
            <p:ph type="title"/>
          </p:nvPr>
        </p:nvSpPr>
        <p:spPr>
          <a:xfrm>
            <a:off x="117937" y="88863"/>
            <a:ext cx="9589943" cy="519263"/>
          </a:xfrm>
          <a:prstGeom prst="rect">
            <a:avLst/>
          </a:prstGeom>
        </p:spPr>
        <p:txBody>
          <a:bodyPr vert="horz" anchor="ctr"/>
          <a:lstStyle>
            <a:lvl1pPr>
              <a:defRPr sz="2800" b="1">
                <a:solidFill>
                  <a:schemeClr val="tx2">
                    <a:lumMod val="75000"/>
                  </a:schemeClr>
                </a:solidFill>
              </a:defRPr>
            </a:lvl1pPr>
          </a:lstStyle>
          <a:p>
            <a:r>
              <a:rPr lang="en-US"/>
              <a:t>Click to edit Master title style</a:t>
            </a:r>
          </a:p>
        </p:txBody>
      </p:sp>
      <p:sp>
        <p:nvSpPr>
          <p:cNvPr id="15" name="Oval 14">
            <a:extLst>
              <a:ext uri="{FF2B5EF4-FFF2-40B4-BE49-F238E27FC236}">
                <a16:creationId xmlns:a16="http://schemas.microsoft.com/office/drawing/2014/main" id="{F7E9C3F0-0F08-4FC8-AF3E-866CB27086CD}"/>
              </a:ext>
            </a:extLst>
          </p:cNvPr>
          <p:cNvSpPr/>
          <p:nvPr userDrawn="1"/>
        </p:nvSpPr>
        <p:spPr>
          <a:xfrm>
            <a:off x="11193652" y="6398832"/>
            <a:ext cx="198120" cy="198120"/>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Slide Number Placeholder 2">
            <a:extLst>
              <a:ext uri="{FF2B5EF4-FFF2-40B4-BE49-F238E27FC236}">
                <a16:creationId xmlns:a16="http://schemas.microsoft.com/office/drawing/2014/main" id="{7BCC0B9C-38C2-402C-AB79-2A3E40D07113}"/>
              </a:ext>
            </a:extLst>
          </p:cNvPr>
          <p:cNvSpPr txBox="1">
            <a:spLocks/>
          </p:cNvSpPr>
          <p:nvPr userDrawn="1"/>
        </p:nvSpPr>
        <p:spPr>
          <a:xfrm>
            <a:off x="11012380" y="6407892"/>
            <a:ext cx="560663" cy="180000"/>
          </a:xfrm>
          <a:prstGeom prst="ellipse">
            <a:avLst/>
          </a:prstGeom>
          <a:no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9B4F71C-CE18-4B02-B4DD-CAEE16062705}" type="slidenum">
              <a:rPr lang="en-US" sz="1000" b="1" smtClean="0">
                <a:solidFill>
                  <a:schemeClr val="bg1">
                    <a:lumMod val="50000"/>
                  </a:schemeClr>
                </a:solidFill>
                <a:latin typeface="Tw Cen MT" panose="020B0602020104020603" pitchFamily="34" charset="0"/>
              </a:rPr>
              <a:pPr algn="ctr"/>
              <a:t>‹#›</a:t>
            </a:fld>
            <a:endParaRPr lang="en-US" sz="1200" b="1">
              <a:solidFill>
                <a:schemeClr val="bg1">
                  <a:lumMod val="50000"/>
                </a:schemeClr>
              </a:solidFill>
              <a:latin typeface="Tw Cen MT" panose="020B0602020104020603" pitchFamily="34" charset="0"/>
            </a:endParaRPr>
          </a:p>
        </p:txBody>
      </p:sp>
    </p:spTree>
    <p:extLst>
      <p:ext uri="{BB962C8B-B14F-4D97-AF65-F5344CB8AC3E}">
        <p14:creationId xmlns:p14="http://schemas.microsoft.com/office/powerpoint/2010/main" val="38984998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0_Conten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extLst>
              <p:ext uri="{D42A27DB-BD31-4B8C-83A1-F6EECF244321}">
                <p14:modId xmlns:p14="http://schemas.microsoft.com/office/powerpoint/2010/main" val="29189085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4" name="Picture 13">
            <a:extLst>
              <a:ext uri="{FF2B5EF4-FFF2-40B4-BE49-F238E27FC236}">
                <a16:creationId xmlns:a16="http://schemas.microsoft.com/office/drawing/2014/main" id="{EAC4B286-2C11-47DE-8E2C-4E40E17D9656}"/>
              </a:ext>
            </a:extLst>
          </p:cNvPr>
          <p:cNvPicPr>
            <a:picLocks noChangeAspect="1"/>
          </p:cNvPicPr>
          <p:nvPr userDrawn="1"/>
        </p:nvPicPr>
        <p:blipFill>
          <a:blip r:embed="rId6">
            <a:duotone>
              <a:schemeClr val="bg2">
                <a:shade val="45000"/>
                <a:satMod val="135000"/>
              </a:schemeClr>
              <a:prstClr val="white"/>
            </a:duotone>
            <a:extLst>
              <a:ext uri="{BEBA8EAE-BF5A-486C-A8C5-ECC9F3942E4B}">
                <a14:imgProps xmlns:a14="http://schemas.microsoft.com/office/drawing/2010/main">
                  <a14:imgLayer r:embed="rId7">
                    <a14:imgEffect>
                      <a14:colorTemperature colorTemp="3229"/>
                    </a14:imgEffect>
                    <a14:imgEffect>
                      <a14:saturation sat="15000"/>
                    </a14:imgEffect>
                  </a14:imgLayer>
                </a14:imgProps>
              </a:ext>
              <a:ext uri="{28A0092B-C50C-407E-A947-70E740481C1C}">
                <a14:useLocalDpi xmlns:a14="http://schemas.microsoft.com/office/drawing/2010/main" val="0"/>
              </a:ext>
            </a:extLst>
          </a:blip>
          <a:stretch>
            <a:fillRect/>
          </a:stretch>
        </p:blipFill>
        <p:spPr>
          <a:xfrm>
            <a:off x="4763" y="0"/>
            <a:ext cx="12192000" cy="6874536"/>
          </a:xfrm>
          <a:prstGeom prst="rect">
            <a:avLst/>
          </a:prstGeom>
        </p:spPr>
      </p:pic>
      <p:grpSp>
        <p:nvGrpSpPr>
          <p:cNvPr id="67" name="Group 66">
            <a:extLst>
              <a:ext uri="{FF2B5EF4-FFF2-40B4-BE49-F238E27FC236}">
                <a16:creationId xmlns:a16="http://schemas.microsoft.com/office/drawing/2014/main" id="{E3291F29-8895-450E-B71D-B890FBB6FD77}"/>
              </a:ext>
            </a:extLst>
          </p:cNvPr>
          <p:cNvGrpSpPr/>
          <p:nvPr userDrawn="1"/>
        </p:nvGrpSpPr>
        <p:grpSpPr>
          <a:xfrm>
            <a:off x="-54017" y="6003021"/>
            <a:ext cx="12249193" cy="854979"/>
            <a:chOff x="-50841" y="6043983"/>
            <a:chExt cx="12242841" cy="854979"/>
          </a:xfrm>
        </p:grpSpPr>
        <p:pic>
          <p:nvPicPr>
            <p:cNvPr id="68" name="Picture 67">
              <a:extLst>
                <a:ext uri="{FF2B5EF4-FFF2-40B4-BE49-F238E27FC236}">
                  <a16:creationId xmlns:a16="http://schemas.microsoft.com/office/drawing/2014/main" id="{FA826846-7090-4DE8-AFDA-32541E01DDDB}"/>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0" y="6043983"/>
              <a:ext cx="12192000" cy="854979"/>
            </a:xfrm>
            <a:prstGeom prst="rect">
              <a:avLst/>
            </a:prstGeom>
          </p:spPr>
        </p:pic>
        <p:grpSp>
          <p:nvGrpSpPr>
            <p:cNvPr id="69" name="Group 68">
              <a:extLst>
                <a:ext uri="{FF2B5EF4-FFF2-40B4-BE49-F238E27FC236}">
                  <a16:creationId xmlns:a16="http://schemas.microsoft.com/office/drawing/2014/main" id="{96E1700F-9960-4FCF-A7D5-FA52B15A65C9}"/>
                </a:ext>
              </a:extLst>
            </p:cNvPr>
            <p:cNvGrpSpPr/>
            <p:nvPr userDrawn="1"/>
          </p:nvGrpSpPr>
          <p:grpSpPr>
            <a:xfrm>
              <a:off x="-50841" y="6364858"/>
              <a:ext cx="2743200" cy="365125"/>
              <a:chOff x="-50841" y="6364858"/>
              <a:chExt cx="2743200" cy="365125"/>
            </a:xfrm>
          </p:grpSpPr>
          <p:sp>
            <p:nvSpPr>
              <p:cNvPr id="70" name="Rectangle 69">
                <a:extLst>
                  <a:ext uri="{FF2B5EF4-FFF2-40B4-BE49-F238E27FC236}">
                    <a16:creationId xmlns:a16="http://schemas.microsoft.com/office/drawing/2014/main" id="{F879F7D2-93EA-4866-9EC0-5C575AA7AD56}"/>
                  </a:ext>
                </a:extLst>
              </p:cNvPr>
              <p:cNvSpPr/>
              <p:nvPr userDrawn="1"/>
            </p:nvSpPr>
            <p:spPr>
              <a:xfrm>
                <a:off x="121024" y="6508376"/>
                <a:ext cx="1385047" cy="2130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ate Placeholder 2">
                <a:extLst>
                  <a:ext uri="{FF2B5EF4-FFF2-40B4-BE49-F238E27FC236}">
                    <a16:creationId xmlns:a16="http://schemas.microsoft.com/office/drawing/2014/main" id="{3871D9A8-D2A4-4074-9ED3-28A446FE2AFD}"/>
                  </a:ext>
                </a:extLst>
              </p:cNvPr>
              <p:cNvSpPr txBox="1">
                <a:spLocks/>
              </p:cNvSpPr>
              <p:nvPr userDrawn="1"/>
            </p:nvSpPr>
            <p:spPr>
              <a:xfrm>
                <a:off x="-50841" y="636485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1"/>
                    </a:solidFill>
                  </a:rPr>
                  <a:t>kpi.pertamina.com</a:t>
                </a:r>
              </a:p>
            </p:txBody>
          </p:sp>
        </p:grpSp>
      </p:grpSp>
      <p:sp>
        <p:nvSpPr>
          <p:cNvPr id="32" name="Rectangle 31" hidden="1"/>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sym typeface="Tahoma" panose="020B0604030504040204" pitchFamily="34" charset="0"/>
            </a:endParaRPr>
          </a:p>
        </p:txBody>
      </p:sp>
      <p:sp>
        <p:nvSpPr>
          <p:cNvPr id="13" name="Rectangle 12">
            <a:extLst>
              <a:ext uri="{FF2B5EF4-FFF2-40B4-BE49-F238E27FC236}">
                <a16:creationId xmlns:a16="http://schemas.microsoft.com/office/drawing/2014/main" id="{9A23836A-5817-4E8F-8C4D-897AA168DF1D}"/>
              </a:ext>
            </a:extLst>
          </p:cNvPr>
          <p:cNvSpPr/>
          <p:nvPr userDrawn="1"/>
        </p:nvSpPr>
        <p:spPr>
          <a:xfrm>
            <a:off x="287275" y="1609725"/>
            <a:ext cx="3675800" cy="300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1953BA9-9B89-44E6-BD63-C5FCCDF4C85B}"/>
              </a:ext>
            </a:extLst>
          </p:cNvPr>
          <p:cNvSpPr>
            <a:spLocks noGrp="1"/>
          </p:cNvSpPr>
          <p:nvPr>
            <p:ph type="title"/>
          </p:nvPr>
        </p:nvSpPr>
        <p:spPr>
          <a:xfrm>
            <a:off x="117937" y="88863"/>
            <a:ext cx="9589943" cy="519263"/>
          </a:xfrm>
          <a:prstGeom prst="rect">
            <a:avLst/>
          </a:prstGeom>
        </p:spPr>
        <p:txBody>
          <a:bodyPr vert="horz" anchor="ctr"/>
          <a:lstStyle>
            <a:lvl1pPr>
              <a:defRPr sz="2800" b="1">
                <a:solidFill>
                  <a:schemeClr val="tx2">
                    <a:lumMod val="75000"/>
                  </a:schemeClr>
                </a:solidFill>
              </a:defRPr>
            </a:lvl1pPr>
          </a:lstStyle>
          <a:p>
            <a:r>
              <a:rPr lang="en-US"/>
              <a:t>Click to edit Master title style</a:t>
            </a:r>
          </a:p>
        </p:txBody>
      </p:sp>
      <p:sp>
        <p:nvSpPr>
          <p:cNvPr id="15" name="Oval 14">
            <a:extLst>
              <a:ext uri="{FF2B5EF4-FFF2-40B4-BE49-F238E27FC236}">
                <a16:creationId xmlns:a16="http://schemas.microsoft.com/office/drawing/2014/main" id="{F7E9C3F0-0F08-4FC8-AF3E-866CB27086CD}"/>
              </a:ext>
            </a:extLst>
          </p:cNvPr>
          <p:cNvSpPr/>
          <p:nvPr userDrawn="1"/>
        </p:nvSpPr>
        <p:spPr>
          <a:xfrm>
            <a:off x="11193652" y="6398832"/>
            <a:ext cx="198120" cy="198120"/>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 name="Slide Number Placeholder 2">
            <a:extLst>
              <a:ext uri="{FF2B5EF4-FFF2-40B4-BE49-F238E27FC236}">
                <a16:creationId xmlns:a16="http://schemas.microsoft.com/office/drawing/2014/main" id="{7BCC0B9C-38C2-402C-AB79-2A3E40D07113}"/>
              </a:ext>
            </a:extLst>
          </p:cNvPr>
          <p:cNvSpPr txBox="1">
            <a:spLocks/>
          </p:cNvSpPr>
          <p:nvPr userDrawn="1"/>
        </p:nvSpPr>
        <p:spPr>
          <a:xfrm>
            <a:off x="11012380" y="6407892"/>
            <a:ext cx="560663" cy="180000"/>
          </a:xfrm>
          <a:prstGeom prst="ellipse">
            <a:avLst/>
          </a:prstGeom>
          <a:no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9B4F71C-CE18-4B02-B4DD-CAEE16062705}" type="slidenum">
              <a:rPr lang="en-US" sz="1000" b="1" smtClean="0">
                <a:solidFill>
                  <a:schemeClr val="bg1">
                    <a:lumMod val="50000"/>
                  </a:schemeClr>
                </a:solidFill>
                <a:latin typeface="Tw Cen MT" panose="020B0602020104020603" pitchFamily="34" charset="0"/>
              </a:rPr>
              <a:pPr algn="ctr"/>
              <a:t>‹#›</a:t>
            </a:fld>
            <a:endParaRPr lang="en-US" sz="1200" b="1">
              <a:solidFill>
                <a:schemeClr val="bg1">
                  <a:lumMod val="50000"/>
                </a:schemeClr>
              </a:solidFill>
              <a:latin typeface="Tw Cen MT" panose="020B0602020104020603" pitchFamily="34" charset="0"/>
            </a:endParaRPr>
          </a:p>
        </p:txBody>
      </p:sp>
      <p:grpSp>
        <p:nvGrpSpPr>
          <p:cNvPr id="17" name="Group 16">
            <a:extLst>
              <a:ext uri="{FF2B5EF4-FFF2-40B4-BE49-F238E27FC236}">
                <a16:creationId xmlns:a16="http://schemas.microsoft.com/office/drawing/2014/main" id="{04680317-6F36-4ED9-ACCB-34AAEB456D29}"/>
              </a:ext>
            </a:extLst>
          </p:cNvPr>
          <p:cNvGrpSpPr/>
          <p:nvPr userDrawn="1"/>
        </p:nvGrpSpPr>
        <p:grpSpPr>
          <a:xfrm>
            <a:off x="9781759" y="-19571"/>
            <a:ext cx="2420743" cy="702101"/>
            <a:chOff x="9733935" y="27941"/>
            <a:chExt cx="2420743" cy="702101"/>
          </a:xfrm>
        </p:grpSpPr>
        <p:pic>
          <p:nvPicPr>
            <p:cNvPr id="18" name="Picture 17">
              <a:extLst>
                <a:ext uri="{FF2B5EF4-FFF2-40B4-BE49-F238E27FC236}">
                  <a16:creationId xmlns:a16="http://schemas.microsoft.com/office/drawing/2014/main" id="{9C62D738-DB34-48EA-AA3B-78EC8FC47010}"/>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9733935" y="27941"/>
              <a:ext cx="2420743" cy="702101"/>
            </a:xfrm>
            <a:prstGeom prst="rect">
              <a:avLst/>
            </a:prstGeom>
          </p:spPr>
        </p:pic>
        <p:pic>
          <p:nvPicPr>
            <p:cNvPr id="19" name="Picture 18">
              <a:extLst>
                <a:ext uri="{FF2B5EF4-FFF2-40B4-BE49-F238E27FC236}">
                  <a16:creationId xmlns:a16="http://schemas.microsoft.com/office/drawing/2014/main" id="{3C11AC5A-EB16-40D6-99E0-0A57DE102BBF}"/>
                </a:ext>
              </a:extLst>
            </p:cNvPr>
            <p:cNvPicPr>
              <a:picLocks noChangeAspect="1"/>
            </p:cNvPicPr>
            <p:nvPr userDrawn="1"/>
          </p:nvPicPr>
          <p:blipFill>
            <a:blip r:embed="rId10"/>
            <a:stretch>
              <a:fillRect/>
            </a:stretch>
          </p:blipFill>
          <p:spPr>
            <a:xfrm>
              <a:off x="10325939" y="118121"/>
              <a:ext cx="1657899" cy="555773"/>
            </a:xfrm>
            <a:prstGeom prst="rect">
              <a:avLst/>
            </a:prstGeom>
          </p:spPr>
        </p:pic>
      </p:grpSp>
    </p:spTree>
    <p:extLst>
      <p:ext uri="{BB962C8B-B14F-4D97-AF65-F5344CB8AC3E}">
        <p14:creationId xmlns:p14="http://schemas.microsoft.com/office/powerpoint/2010/main" val="668913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7_Conten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extLst>
              <p:ext uri="{D42A27DB-BD31-4B8C-83A1-F6EECF244321}">
                <p14:modId xmlns:p14="http://schemas.microsoft.com/office/powerpoint/2010/main" val="5124948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2" name="Rectangle 31" hidden="1"/>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sym typeface="Tahoma" panose="020B0604030504040204" pitchFamily="34" charset="0"/>
            </a:endParaRPr>
          </a:p>
        </p:txBody>
      </p:sp>
      <p:sp>
        <p:nvSpPr>
          <p:cNvPr id="13" name="Rectangle 12">
            <a:extLst>
              <a:ext uri="{FF2B5EF4-FFF2-40B4-BE49-F238E27FC236}">
                <a16:creationId xmlns:a16="http://schemas.microsoft.com/office/drawing/2014/main" id="{9A23836A-5817-4E8F-8C4D-897AA168DF1D}"/>
              </a:ext>
            </a:extLst>
          </p:cNvPr>
          <p:cNvSpPr/>
          <p:nvPr userDrawn="1"/>
        </p:nvSpPr>
        <p:spPr>
          <a:xfrm>
            <a:off x="287275" y="1609725"/>
            <a:ext cx="3675800" cy="300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1EDED022-1CB3-4B60-A2D4-D9A5B19812A5}"/>
              </a:ext>
            </a:extLst>
          </p:cNvPr>
          <p:cNvPicPr>
            <a:picLocks noChangeAspect="1"/>
          </p:cNvPicPr>
          <p:nvPr userDrawn="1"/>
        </p:nvPicPr>
        <p:blipFill>
          <a:blip r:embed="rId6"/>
          <a:stretch>
            <a:fillRect/>
          </a:stretch>
        </p:blipFill>
        <p:spPr>
          <a:xfrm>
            <a:off x="10373763" y="70609"/>
            <a:ext cx="1657899" cy="555773"/>
          </a:xfrm>
          <a:prstGeom prst="rect">
            <a:avLst/>
          </a:prstGeom>
        </p:spPr>
      </p:pic>
      <p:sp>
        <p:nvSpPr>
          <p:cNvPr id="4" name="Title 3">
            <a:extLst>
              <a:ext uri="{FF2B5EF4-FFF2-40B4-BE49-F238E27FC236}">
                <a16:creationId xmlns:a16="http://schemas.microsoft.com/office/drawing/2014/main" id="{51953BA9-9B89-44E6-BD63-C5FCCDF4C85B}"/>
              </a:ext>
            </a:extLst>
          </p:cNvPr>
          <p:cNvSpPr>
            <a:spLocks noGrp="1"/>
          </p:cNvSpPr>
          <p:nvPr>
            <p:ph type="title"/>
          </p:nvPr>
        </p:nvSpPr>
        <p:spPr>
          <a:xfrm>
            <a:off x="117937" y="88863"/>
            <a:ext cx="9589943" cy="519263"/>
          </a:xfrm>
          <a:prstGeom prst="rect">
            <a:avLst/>
          </a:prstGeom>
        </p:spPr>
        <p:txBody>
          <a:bodyPr vert="horz" anchor="ctr"/>
          <a:lstStyle>
            <a:lvl1pPr>
              <a:defRPr sz="2800" b="1">
                <a:solidFill>
                  <a:schemeClr val="tx2">
                    <a:lumMod val="75000"/>
                  </a:schemeClr>
                </a:solidFill>
              </a:defRPr>
            </a:lvl1pPr>
          </a:lstStyle>
          <a:p>
            <a:r>
              <a:rPr lang="en-US"/>
              <a:t>Click to edit Master title style</a:t>
            </a:r>
          </a:p>
        </p:txBody>
      </p:sp>
      <p:pic>
        <p:nvPicPr>
          <p:cNvPr id="31" name="Picture 30">
            <a:extLst>
              <a:ext uri="{FF2B5EF4-FFF2-40B4-BE49-F238E27FC236}">
                <a16:creationId xmlns:a16="http://schemas.microsoft.com/office/drawing/2014/main" id="{3AF68CA1-28B7-415B-85A0-943D5D1B7827}"/>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88085"/>
          <a:stretch/>
        </p:blipFill>
        <p:spPr>
          <a:xfrm>
            <a:off x="10741794" y="6003021"/>
            <a:ext cx="1453382" cy="854979"/>
          </a:xfrm>
          <a:prstGeom prst="rect">
            <a:avLst/>
          </a:prstGeom>
        </p:spPr>
      </p:pic>
      <p:sp>
        <p:nvSpPr>
          <p:cNvPr id="12" name="Oval 11">
            <a:extLst>
              <a:ext uri="{FF2B5EF4-FFF2-40B4-BE49-F238E27FC236}">
                <a16:creationId xmlns:a16="http://schemas.microsoft.com/office/drawing/2014/main" id="{8CDD2D30-7908-4962-97C1-30E4237869B9}"/>
              </a:ext>
            </a:extLst>
          </p:cNvPr>
          <p:cNvSpPr/>
          <p:nvPr userDrawn="1"/>
        </p:nvSpPr>
        <p:spPr>
          <a:xfrm>
            <a:off x="11193652" y="6398832"/>
            <a:ext cx="198120" cy="198120"/>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Slide Number Placeholder 2">
            <a:extLst>
              <a:ext uri="{FF2B5EF4-FFF2-40B4-BE49-F238E27FC236}">
                <a16:creationId xmlns:a16="http://schemas.microsoft.com/office/drawing/2014/main" id="{97710F0A-D2A7-4270-BFC1-CBD58A47D281}"/>
              </a:ext>
            </a:extLst>
          </p:cNvPr>
          <p:cNvSpPr txBox="1">
            <a:spLocks/>
          </p:cNvSpPr>
          <p:nvPr userDrawn="1"/>
        </p:nvSpPr>
        <p:spPr>
          <a:xfrm>
            <a:off x="11012380" y="6407892"/>
            <a:ext cx="560663" cy="180000"/>
          </a:xfrm>
          <a:prstGeom prst="ellipse">
            <a:avLst/>
          </a:prstGeom>
          <a:noFill/>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9B4F71C-CE18-4B02-B4DD-CAEE16062705}" type="slidenum">
              <a:rPr lang="en-US" sz="1000" b="1" smtClean="0">
                <a:solidFill>
                  <a:schemeClr val="bg1">
                    <a:lumMod val="50000"/>
                  </a:schemeClr>
                </a:solidFill>
                <a:latin typeface="Tw Cen MT" panose="020B0602020104020603" pitchFamily="34" charset="0"/>
              </a:rPr>
              <a:pPr algn="ctr"/>
              <a:t>‹#›</a:t>
            </a:fld>
            <a:endParaRPr lang="en-US" sz="1200" b="1">
              <a:solidFill>
                <a:schemeClr val="bg1">
                  <a:lumMod val="50000"/>
                </a:schemeClr>
              </a:solidFill>
              <a:latin typeface="Tw Cen MT" panose="020B0602020104020603" pitchFamily="34" charset="0"/>
            </a:endParaRPr>
          </a:p>
        </p:txBody>
      </p:sp>
    </p:spTree>
    <p:extLst>
      <p:ext uri="{BB962C8B-B14F-4D97-AF65-F5344CB8AC3E}">
        <p14:creationId xmlns:p14="http://schemas.microsoft.com/office/powerpoint/2010/main" val="19347788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6_Conten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extLst>
              <p:ext uri="{D42A27DB-BD31-4B8C-83A1-F6EECF244321}">
                <p14:modId xmlns:p14="http://schemas.microsoft.com/office/powerpoint/2010/main" val="13985870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2" name="Rectangle 31" hidden="1"/>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sym typeface="Tahoma" panose="020B0604030504040204" pitchFamily="34" charset="0"/>
            </a:endParaRPr>
          </a:p>
        </p:txBody>
      </p:sp>
      <p:sp>
        <p:nvSpPr>
          <p:cNvPr id="13" name="Rectangle 12">
            <a:extLst>
              <a:ext uri="{FF2B5EF4-FFF2-40B4-BE49-F238E27FC236}">
                <a16:creationId xmlns:a16="http://schemas.microsoft.com/office/drawing/2014/main" id="{9A23836A-5817-4E8F-8C4D-897AA168DF1D}"/>
              </a:ext>
            </a:extLst>
          </p:cNvPr>
          <p:cNvSpPr/>
          <p:nvPr userDrawn="1"/>
        </p:nvSpPr>
        <p:spPr>
          <a:xfrm>
            <a:off x="287275" y="1609725"/>
            <a:ext cx="3675800" cy="300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1EDED022-1CB3-4B60-A2D4-D9A5B19812A5}"/>
              </a:ext>
            </a:extLst>
          </p:cNvPr>
          <p:cNvPicPr>
            <a:picLocks noChangeAspect="1"/>
          </p:cNvPicPr>
          <p:nvPr userDrawn="1"/>
        </p:nvPicPr>
        <p:blipFill>
          <a:blip r:embed="rId6"/>
          <a:stretch>
            <a:fillRect/>
          </a:stretch>
        </p:blipFill>
        <p:spPr>
          <a:xfrm>
            <a:off x="10373763" y="70609"/>
            <a:ext cx="1657899" cy="555773"/>
          </a:xfrm>
          <a:prstGeom prst="rect">
            <a:avLst/>
          </a:prstGeom>
        </p:spPr>
      </p:pic>
      <p:sp>
        <p:nvSpPr>
          <p:cNvPr id="4" name="Title 3">
            <a:extLst>
              <a:ext uri="{FF2B5EF4-FFF2-40B4-BE49-F238E27FC236}">
                <a16:creationId xmlns:a16="http://schemas.microsoft.com/office/drawing/2014/main" id="{51953BA9-9B89-44E6-BD63-C5FCCDF4C85B}"/>
              </a:ext>
            </a:extLst>
          </p:cNvPr>
          <p:cNvSpPr>
            <a:spLocks noGrp="1"/>
          </p:cNvSpPr>
          <p:nvPr>
            <p:ph type="title"/>
          </p:nvPr>
        </p:nvSpPr>
        <p:spPr>
          <a:xfrm>
            <a:off x="117937" y="88863"/>
            <a:ext cx="9589943" cy="519263"/>
          </a:xfrm>
          <a:prstGeom prst="rect">
            <a:avLst/>
          </a:prstGeom>
        </p:spPr>
        <p:txBody>
          <a:bodyPr vert="horz" anchor="ctr"/>
          <a:lstStyle>
            <a:lvl1pPr>
              <a:defRPr sz="2800" b="1">
                <a:solidFill>
                  <a:schemeClr val="tx2">
                    <a:lumMod val="75000"/>
                  </a:schemeClr>
                </a:solidFill>
              </a:defRPr>
            </a:lvl1pPr>
          </a:lstStyle>
          <a:p>
            <a:r>
              <a:rPr lang="en-US"/>
              <a:t>Click to edit Master title style</a:t>
            </a:r>
          </a:p>
        </p:txBody>
      </p:sp>
    </p:spTree>
    <p:extLst>
      <p:ext uri="{BB962C8B-B14F-4D97-AF65-F5344CB8AC3E}">
        <p14:creationId xmlns:p14="http://schemas.microsoft.com/office/powerpoint/2010/main" val="19138930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8_Conten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extLst>
              <p:ext uri="{D42A27DB-BD31-4B8C-83A1-F6EECF244321}">
                <p14:modId xmlns:p14="http://schemas.microsoft.com/office/powerpoint/2010/main" val="31775098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Rectangle 13">
            <a:extLst>
              <a:ext uri="{FF2B5EF4-FFF2-40B4-BE49-F238E27FC236}">
                <a16:creationId xmlns:a16="http://schemas.microsoft.com/office/drawing/2014/main" id="{B370E2EC-1BD1-4DAD-8967-CECA7A992290}"/>
              </a:ext>
            </a:extLst>
          </p:cNvPr>
          <p:cNvSpPr/>
          <p:nvPr userDrawn="1"/>
        </p:nvSpPr>
        <p:spPr>
          <a:xfrm>
            <a:off x="0" y="-11552"/>
            <a:ext cx="12192000" cy="6869552"/>
          </a:xfrm>
          <a:prstGeom prst="rect">
            <a:avLst/>
          </a:prstGeom>
          <a:gradFill flip="none" rotWithShape="1">
            <a:gsLst>
              <a:gs pos="0">
                <a:srgbClr val="009499"/>
              </a:gs>
              <a:gs pos="50000">
                <a:srgbClr val="7DBBC1"/>
              </a:gs>
              <a:gs pos="100000">
                <a:srgbClr val="8BBFC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pitchFamily="34" charset="0"/>
              <a:ea typeface="+mn-ea"/>
              <a:cs typeface="+mn-cs"/>
            </a:endParaRPr>
          </a:p>
        </p:txBody>
      </p:sp>
      <p:pic>
        <p:nvPicPr>
          <p:cNvPr id="15" name="Picture 14">
            <a:extLst>
              <a:ext uri="{FF2B5EF4-FFF2-40B4-BE49-F238E27FC236}">
                <a16:creationId xmlns:a16="http://schemas.microsoft.com/office/drawing/2014/main" id="{91DCFED7-A79B-4D79-98C6-546F5B043362}"/>
              </a:ext>
            </a:extLst>
          </p:cNvPr>
          <p:cNvPicPr>
            <a:picLocks noChangeAspect="1"/>
          </p:cNvPicPr>
          <p:nvPr userDrawn="1"/>
        </p:nvPicPr>
        <p:blipFill rotWithShape="1">
          <a:blip r:embed="rId6" cstate="print">
            <a:alphaModFix amt="20000"/>
            <a:extLst>
              <a:ext uri="{28A0092B-C50C-407E-A947-70E740481C1C}">
                <a14:useLocalDpi xmlns:a14="http://schemas.microsoft.com/office/drawing/2010/main" val="0"/>
              </a:ext>
            </a:extLst>
          </a:blip>
          <a:srcRect b="17361"/>
          <a:stretch/>
        </p:blipFill>
        <p:spPr>
          <a:xfrm>
            <a:off x="0" y="-11552"/>
            <a:ext cx="12192000" cy="6869552"/>
          </a:xfrm>
          <a:prstGeom prst="rect">
            <a:avLst/>
          </a:prstGeom>
        </p:spPr>
      </p:pic>
      <p:sp>
        <p:nvSpPr>
          <p:cNvPr id="32" name="Rectangle 31" hidden="1"/>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sym typeface="Tahoma" panose="020B0604030504040204" pitchFamily="34" charset="0"/>
            </a:endParaRPr>
          </a:p>
        </p:txBody>
      </p:sp>
      <p:sp>
        <p:nvSpPr>
          <p:cNvPr id="4" name="Title 3">
            <a:extLst>
              <a:ext uri="{FF2B5EF4-FFF2-40B4-BE49-F238E27FC236}">
                <a16:creationId xmlns:a16="http://schemas.microsoft.com/office/drawing/2014/main" id="{51953BA9-9B89-44E6-BD63-C5FCCDF4C85B}"/>
              </a:ext>
            </a:extLst>
          </p:cNvPr>
          <p:cNvSpPr>
            <a:spLocks noGrp="1"/>
          </p:cNvSpPr>
          <p:nvPr>
            <p:ph type="title"/>
          </p:nvPr>
        </p:nvSpPr>
        <p:spPr>
          <a:xfrm>
            <a:off x="117937" y="88863"/>
            <a:ext cx="9589943" cy="519263"/>
          </a:xfrm>
          <a:prstGeom prst="rect">
            <a:avLst/>
          </a:prstGeom>
        </p:spPr>
        <p:txBody>
          <a:bodyPr vert="horz" anchor="ctr"/>
          <a:lstStyle>
            <a:lvl1pPr>
              <a:defRPr sz="2800" b="1">
                <a:solidFill>
                  <a:schemeClr val="bg1"/>
                </a:solidFill>
              </a:defRPr>
            </a:lvl1pPr>
          </a:lstStyle>
          <a:p>
            <a:r>
              <a:rPr lang="en-US"/>
              <a:t>Click to edit Master title style</a:t>
            </a:r>
          </a:p>
        </p:txBody>
      </p:sp>
      <p:grpSp>
        <p:nvGrpSpPr>
          <p:cNvPr id="17" name="Group 16">
            <a:extLst>
              <a:ext uri="{FF2B5EF4-FFF2-40B4-BE49-F238E27FC236}">
                <a16:creationId xmlns:a16="http://schemas.microsoft.com/office/drawing/2014/main" id="{2F013D5B-635E-447F-B86A-83AA1BFAF8E8}"/>
              </a:ext>
            </a:extLst>
          </p:cNvPr>
          <p:cNvGrpSpPr/>
          <p:nvPr userDrawn="1"/>
        </p:nvGrpSpPr>
        <p:grpSpPr>
          <a:xfrm>
            <a:off x="9781759" y="-19571"/>
            <a:ext cx="2420743" cy="702101"/>
            <a:chOff x="9733935" y="27941"/>
            <a:chExt cx="2420743" cy="702101"/>
          </a:xfrm>
        </p:grpSpPr>
        <p:pic>
          <p:nvPicPr>
            <p:cNvPr id="18" name="Picture 17">
              <a:extLst>
                <a:ext uri="{FF2B5EF4-FFF2-40B4-BE49-F238E27FC236}">
                  <a16:creationId xmlns:a16="http://schemas.microsoft.com/office/drawing/2014/main" id="{9497D78B-DB7B-4CBC-8BE5-AED3B944006B}"/>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733935" y="27941"/>
              <a:ext cx="2420743" cy="702101"/>
            </a:xfrm>
            <a:prstGeom prst="rect">
              <a:avLst/>
            </a:prstGeom>
          </p:spPr>
        </p:pic>
        <p:pic>
          <p:nvPicPr>
            <p:cNvPr id="19" name="Picture 18">
              <a:extLst>
                <a:ext uri="{FF2B5EF4-FFF2-40B4-BE49-F238E27FC236}">
                  <a16:creationId xmlns:a16="http://schemas.microsoft.com/office/drawing/2014/main" id="{98AC1E73-551F-4328-AAAF-C1960941AD2E}"/>
                </a:ext>
              </a:extLst>
            </p:cNvPr>
            <p:cNvPicPr>
              <a:picLocks noChangeAspect="1"/>
            </p:cNvPicPr>
            <p:nvPr userDrawn="1"/>
          </p:nvPicPr>
          <p:blipFill>
            <a:blip r:embed="rId8"/>
            <a:stretch>
              <a:fillRect/>
            </a:stretch>
          </p:blipFill>
          <p:spPr>
            <a:xfrm>
              <a:off x="10325939" y="118121"/>
              <a:ext cx="1657899" cy="555773"/>
            </a:xfrm>
            <a:prstGeom prst="rect">
              <a:avLst/>
            </a:prstGeom>
          </p:spPr>
        </p:pic>
      </p:grpSp>
    </p:spTree>
    <p:extLst>
      <p:ext uri="{BB962C8B-B14F-4D97-AF65-F5344CB8AC3E}">
        <p14:creationId xmlns:p14="http://schemas.microsoft.com/office/powerpoint/2010/main" val="16324979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2_Conten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extLst>
              <p:ext uri="{D42A27DB-BD31-4B8C-83A1-F6EECF244321}">
                <p14:modId xmlns:p14="http://schemas.microsoft.com/office/powerpoint/2010/main" val="8447176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2" name="Rectangle 31" hidden="1"/>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sym typeface="Tahoma" panose="020B0604030504040204" pitchFamily="34" charset="0"/>
            </a:endParaRPr>
          </a:p>
        </p:txBody>
      </p:sp>
      <p:pic>
        <p:nvPicPr>
          <p:cNvPr id="33" name="Picture 32">
            <a:extLst>
              <a:ext uri="{FF2B5EF4-FFF2-40B4-BE49-F238E27FC236}">
                <a16:creationId xmlns:a16="http://schemas.microsoft.com/office/drawing/2014/main" id="{1EDED022-1CB3-4B60-A2D4-D9A5B19812A5}"/>
              </a:ext>
            </a:extLst>
          </p:cNvPr>
          <p:cNvPicPr>
            <a:picLocks noChangeAspect="1"/>
          </p:cNvPicPr>
          <p:nvPr userDrawn="1"/>
        </p:nvPicPr>
        <p:blipFill>
          <a:blip r:embed="rId6"/>
          <a:stretch>
            <a:fillRect/>
          </a:stretch>
        </p:blipFill>
        <p:spPr>
          <a:xfrm>
            <a:off x="10373763" y="70609"/>
            <a:ext cx="1657899" cy="555773"/>
          </a:xfrm>
          <a:prstGeom prst="rect">
            <a:avLst/>
          </a:prstGeom>
        </p:spPr>
      </p:pic>
      <p:sp>
        <p:nvSpPr>
          <p:cNvPr id="4" name="Title 3">
            <a:extLst>
              <a:ext uri="{FF2B5EF4-FFF2-40B4-BE49-F238E27FC236}">
                <a16:creationId xmlns:a16="http://schemas.microsoft.com/office/drawing/2014/main" id="{51953BA9-9B89-44E6-BD63-C5FCCDF4C85B}"/>
              </a:ext>
            </a:extLst>
          </p:cNvPr>
          <p:cNvSpPr>
            <a:spLocks noGrp="1"/>
          </p:cNvSpPr>
          <p:nvPr>
            <p:ph type="title"/>
          </p:nvPr>
        </p:nvSpPr>
        <p:spPr>
          <a:xfrm>
            <a:off x="117937" y="88863"/>
            <a:ext cx="9589943" cy="519263"/>
          </a:xfrm>
          <a:prstGeom prst="rect">
            <a:avLst/>
          </a:prstGeom>
        </p:spPr>
        <p:txBody>
          <a:bodyPr vert="horz" anchor="ctr"/>
          <a:lstStyle>
            <a:lvl1pPr>
              <a:defRPr sz="2800" b="1">
                <a:solidFill>
                  <a:schemeClr val="tx2">
                    <a:lumMod val="75000"/>
                  </a:schemeClr>
                </a:solidFill>
              </a:defRPr>
            </a:lvl1pPr>
          </a:lstStyle>
          <a:p>
            <a:r>
              <a:rPr lang="en-US"/>
              <a:t>Click to edit Master title style</a:t>
            </a:r>
          </a:p>
        </p:txBody>
      </p:sp>
      <p:grpSp>
        <p:nvGrpSpPr>
          <p:cNvPr id="7" name="Group 6">
            <a:extLst>
              <a:ext uri="{FF2B5EF4-FFF2-40B4-BE49-F238E27FC236}">
                <a16:creationId xmlns:a16="http://schemas.microsoft.com/office/drawing/2014/main" id="{2B04FD70-9BF5-4CED-AF83-31A02E1BCF76}"/>
              </a:ext>
            </a:extLst>
          </p:cNvPr>
          <p:cNvGrpSpPr/>
          <p:nvPr userDrawn="1"/>
        </p:nvGrpSpPr>
        <p:grpSpPr>
          <a:xfrm>
            <a:off x="5690235" y="3665239"/>
            <a:ext cx="1097280" cy="562630"/>
            <a:chOff x="5690235" y="3665239"/>
            <a:chExt cx="1097280" cy="562630"/>
          </a:xfrm>
        </p:grpSpPr>
        <p:sp>
          <p:nvSpPr>
            <p:cNvPr id="8" name="Rectangle: Rounded Corners 7">
              <a:extLst>
                <a:ext uri="{FF2B5EF4-FFF2-40B4-BE49-F238E27FC236}">
                  <a16:creationId xmlns:a16="http://schemas.microsoft.com/office/drawing/2014/main" id="{EEC9EA92-84FC-413D-883E-F1838C87F5C0}"/>
                </a:ext>
              </a:extLst>
            </p:cNvPr>
            <p:cNvSpPr/>
            <p:nvPr/>
          </p:nvSpPr>
          <p:spPr>
            <a:xfrm>
              <a:off x="5690235" y="3740208"/>
              <a:ext cx="1097280" cy="412692"/>
            </a:xfrm>
            <a:prstGeom prst="roundRect">
              <a:avLst>
                <a:gd name="adj" fmla="val 50000"/>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544E22A-A2D6-4D2D-849F-FD529E64226F}"/>
                </a:ext>
              </a:extLst>
            </p:cNvPr>
            <p:cNvSpPr txBox="1"/>
            <p:nvPr/>
          </p:nvSpPr>
          <p:spPr>
            <a:xfrm>
              <a:off x="5690235" y="3665239"/>
              <a:ext cx="1097280" cy="562630"/>
            </a:xfrm>
            <a:prstGeom prst="roundRect">
              <a:avLst>
                <a:gd name="adj" fmla="val 50000"/>
              </a:avLst>
            </a:prstGeom>
            <a:noFill/>
          </p:spPr>
          <p:txBody>
            <a:bodyPr wrap="square" rtlCol="0">
              <a:spAutoFit/>
            </a:bodyPr>
            <a:lstStyle/>
            <a:p>
              <a:pPr algn="ctr"/>
              <a:r>
                <a:rPr lang="en-US" sz="2000" b="1">
                  <a:solidFill>
                    <a:schemeClr val="tx2">
                      <a:lumMod val="50000"/>
                    </a:schemeClr>
                  </a:solidFill>
                </a:rPr>
                <a:t>detail</a:t>
              </a:r>
            </a:p>
          </p:txBody>
        </p:sp>
      </p:grpSp>
      <p:pic>
        <p:nvPicPr>
          <p:cNvPr id="10" name="Picture 9">
            <a:extLst>
              <a:ext uri="{FF2B5EF4-FFF2-40B4-BE49-F238E27FC236}">
                <a16:creationId xmlns:a16="http://schemas.microsoft.com/office/drawing/2014/main" id="{A897CA04-C578-41F3-B7AF-3EEF9B4523C7}"/>
              </a:ext>
            </a:extLst>
          </p:cNvPr>
          <p:cNvPicPr>
            <a:picLocks noChangeAspect="1"/>
          </p:cNvPicPr>
          <p:nvPr userDrawn="1"/>
        </p:nvPicPr>
        <p:blipFill>
          <a:blip r:embed="rId7"/>
          <a:stretch>
            <a:fillRect/>
          </a:stretch>
        </p:blipFill>
        <p:spPr>
          <a:xfrm>
            <a:off x="2426921" y="2485618"/>
            <a:ext cx="1127858" cy="591363"/>
          </a:xfrm>
          <a:prstGeom prst="rect">
            <a:avLst/>
          </a:prstGeom>
        </p:spPr>
      </p:pic>
      <p:grpSp>
        <p:nvGrpSpPr>
          <p:cNvPr id="11" name="Group 10">
            <a:extLst>
              <a:ext uri="{FF2B5EF4-FFF2-40B4-BE49-F238E27FC236}">
                <a16:creationId xmlns:a16="http://schemas.microsoft.com/office/drawing/2014/main" id="{DFD80C2A-1E5A-48FE-8FB2-F0BB5E946BB2}"/>
              </a:ext>
            </a:extLst>
          </p:cNvPr>
          <p:cNvGrpSpPr/>
          <p:nvPr userDrawn="1"/>
        </p:nvGrpSpPr>
        <p:grpSpPr>
          <a:xfrm>
            <a:off x="9932035" y="4152900"/>
            <a:ext cx="1097280" cy="562630"/>
            <a:chOff x="5690235" y="3665239"/>
            <a:chExt cx="1097280" cy="562630"/>
          </a:xfrm>
        </p:grpSpPr>
        <p:sp>
          <p:nvSpPr>
            <p:cNvPr id="12" name="Rectangle: Rounded Corners 11">
              <a:extLst>
                <a:ext uri="{FF2B5EF4-FFF2-40B4-BE49-F238E27FC236}">
                  <a16:creationId xmlns:a16="http://schemas.microsoft.com/office/drawing/2014/main" id="{F72F1D6B-935F-4AB7-A0F5-E28A477C2EC4}"/>
                </a:ext>
              </a:extLst>
            </p:cNvPr>
            <p:cNvSpPr/>
            <p:nvPr/>
          </p:nvSpPr>
          <p:spPr>
            <a:xfrm>
              <a:off x="5690235" y="3740208"/>
              <a:ext cx="1097280" cy="412692"/>
            </a:xfrm>
            <a:prstGeom prst="roundRect">
              <a:avLst>
                <a:gd name="adj" fmla="val 50000"/>
              </a:avLst>
            </a:prstGeom>
            <a:solidFill>
              <a:schemeClr val="accent5">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802524C-1FD1-4ADC-AB06-5884B15E868C}"/>
                </a:ext>
              </a:extLst>
            </p:cNvPr>
            <p:cNvSpPr txBox="1"/>
            <p:nvPr/>
          </p:nvSpPr>
          <p:spPr>
            <a:xfrm>
              <a:off x="5690235" y="3665239"/>
              <a:ext cx="1097280" cy="562630"/>
            </a:xfrm>
            <a:prstGeom prst="roundRect">
              <a:avLst>
                <a:gd name="adj" fmla="val 50000"/>
              </a:avLst>
            </a:prstGeom>
            <a:noFill/>
          </p:spPr>
          <p:txBody>
            <a:bodyPr wrap="square" rtlCol="0">
              <a:spAutoFit/>
            </a:bodyPr>
            <a:lstStyle/>
            <a:p>
              <a:pPr algn="ctr"/>
              <a:r>
                <a:rPr lang="en-US" sz="2000" b="1">
                  <a:solidFill>
                    <a:schemeClr val="bg1"/>
                  </a:solidFill>
                </a:rPr>
                <a:t>back</a:t>
              </a:r>
            </a:p>
          </p:txBody>
        </p:sp>
      </p:grpSp>
      <p:pic>
        <p:nvPicPr>
          <p:cNvPr id="14" name="Picture 13">
            <a:extLst>
              <a:ext uri="{FF2B5EF4-FFF2-40B4-BE49-F238E27FC236}">
                <a16:creationId xmlns:a16="http://schemas.microsoft.com/office/drawing/2014/main" id="{9B0E5A9C-2DCE-4C97-9E26-6F6662A498FB}"/>
              </a:ext>
            </a:extLst>
          </p:cNvPr>
          <p:cNvPicPr>
            <a:picLocks noChangeAspect="1"/>
          </p:cNvPicPr>
          <p:nvPr userDrawn="1"/>
        </p:nvPicPr>
        <p:blipFill>
          <a:blip r:embed="rId8"/>
          <a:stretch>
            <a:fillRect/>
          </a:stretch>
        </p:blipFill>
        <p:spPr>
          <a:xfrm>
            <a:off x="2545715" y="3076981"/>
            <a:ext cx="1127858" cy="591363"/>
          </a:xfrm>
          <a:prstGeom prst="rect">
            <a:avLst/>
          </a:prstGeom>
        </p:spPr>
      </p:pic>
      <p:grpSp>
        <p:nvGrpSpPr>
          <p:cNvPr id="16" name="Group 15">
            <a:extLst>
              <a:ext uri="{FF2B5EF4-FFF2-40B4-BE49-F238E27FC236}">
                <a16:creationId xmlns:a16="http://schemas.microsoft.com/office/drawing/2014/main" id="{F2D2E94B-5B05-462E-B088-552C617B241F}"/>
              </a:ext>
            </a:extLst>
          </p:cNvPr>
          <p:cNvGrpSpPr/>
          <p:nvPr userDrawn="1"/>
        </p:nvGrpSpPr>
        <p:grpSpPr>
          <a:xfrm>
            <a:off x="5690235" y="5189239"/>
            <a:ext cx="1491616" cy="562630"/>
            <a:chOff x="5690234" y="3665239"/>
            <a:chExt cx="1944281" cy="562630"/>
          </a:xfrm>
        </p:grpSpPr>
        <p:sp>
          <p:nvSpPr>
            <p:cNvPr id="17" name="Rectangle: Rounded Corners 16">
              <a:extLst>
                <a:ext uri="{FF2B5EF4-FFF2-40B4-BE49-F238E27FC236}">
                  <a16:creationId xmlns:a16="http://schemas.microsoft.com/office/drawing/2014/main" id="{25819D0E-9BBA-4A85-9276-2843512EC6FA}"/>
                </a:ext>
              </a:extLst>
            </p:cNvPr>
            <p:cNvSpPr/>
            <p:nvPr/>
          </p:nvSpPr>
          <p:spPr>
            <a:xfrm>
              <a:off x="5690234" y="3740208"/>
              <a:ext cx="1944281" cy="412692"/>
            </a:xfrm>
            <a:prstGeom prst="roundRect">
              <a:avLst>
                <a:gd name="adj" fmla="val 50000"/>
              </a:avLst>
            </a:prstGeom>
            <a:solidFill>
              <a:srgbClr val="FFC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DDA5EEC-7A55-49AE-9C36-3533C3434C19}"/>
                </a:ext>
              </a:extLst>
            </p:cNvPr>
            <p:cNvSpPr txBox="1"/>
            <p:nvPr/>
          </p:nvSpPr>
          <p:spPr>
            <a:xfrm>
              <a:off x="5690235" y="3665239"/>
              <a:ext cx="1944280" cy="562630"/>
            </a:xfrm>
            <a:prstGeom prst="roundRect">
              <a:avLst>
                <a:gd name="adj" fmla="val 50000"/>
              </a:avLst>
            </a:prstGeom>
            <a:noFill/>
          </p:spPr>
          <p:txBody>
            <a:bodyPr wrap="square" rtlCol="0">
              <a:spAutoFit/>
            </a:bodyPr>
            <a:lstStyle>
              <a:defPPr>
                <a:defRPr lang="en-US"/>
              </a:defPPr>
              <a:lvl1pPr algn="ctr">
                <a:defRPr sz="2000" b="1">
                  <a:solidFill>
                    <a:schemeClr val="tx2">
                      <a:lumMod val="50000"/>
                    </a:schemeClr>
                  </a:solidFill>
                </a:defRPr>
              </a:lvl1pPr>
            </a:lstStyle>
            <a:p>
              <a:pPr lvl="0"/>
              <a:r>
                <a:rPr lang="id-ID" dirty="0"/>
                <a:t>Other </a:t>
              </a:r>
              <a:r>
                <a:rPr lang="en-US" dirty="0"/>
                <a:t>RU’s</a:t>
              </a:r>
            </a:p>
          </p:txBody>
        </p:sp>
      </p:grpSp>
      <p:pic>
        <p:nvPicPr>
          <p:cNvPr id="2" name="Picture 1">
            <a:extLst>
              <a:ext uri="{FF2B5EF4-FFF2-40B4-BE49-F238E27FC236}">
                <a16:creationId xmlns:a16="http://schemas.microsoft.com/office/drawing/2014/main" id="{41B57EAC-BEF7-4332-81A3-D199AA87DE43}"/>
              </a:ext>
            </a:extLst>
          </p:cNvPr>
          <p:cNvPicPr>
            <a:picLocks noChangeAspect="1"/>
          </p:cNvPicPr>
          <p:nvPr userDrawn="1"/>
        </p:nvPicPr>
        <p:blipFill>
          <a:blip r:embed="rId9"/>
          <a:stretch>
            <a:fillRect/>
          </a:stretch>
        </p:blipFill>
        <p:spPr>
          <a:xfrm>
            <a:off x="5108362" y="3133318"/>
            <a:ext cx="1975275" cy="591363"/>
          </a:xfrm>
          <a:prstGeom prst="rect">
            <a:avLst/>
          </a:prstGeom>
        </p:spPr>
      </p:pic>
      <p:grpSp>
        <p:nvGrpSpPr>
          <p:cNvPr id="19" name="Group 18">
            <a:extLst>
              <a:ext uri="{FF2B5EF4-FFF2-40B4-BE49-F238E27FC236}">
                <a16:creationId xmlns:a16="http://schemas.microsoft.com/office/drawing/2014/main" id="{9C920A7C-8C59-4B98-A614-9CCB950CA658}"/>
              </a:ext>
            </a:extLst>
          </p:cNvPr>
          <p:cNvGrpSpPr/>
          <p:nvPr userDrawn="1"/>
        </p:nvGrpSpPr>
        <p:grpSpPr>
          <a:xfrm>
            <a:off x="9932035" y="5173178"/>
            <a:ext cx="1097280" cy="562630"/>
            <a:chOff x="5690235" y="3665239"/>
            <a:chExt cx="1097280" cy="562630"/>
          </a:xfrm>
        </p:grpSpPr>
        <p:sp>
          <p:nvSpPr>
            <p:cNvPr id="20" name="Rectangle: Rounded Corners 19">
              <a:extLst>
                <a:ext uri="{FF2B5EF4-FFF2-40B4-BE49-F238E27FC236}">
                  <a16:creationId xmlns:a16="http://schemas.microsoft.com/office/drawing/2014/main" id="{832F3333-2220-4BFF-A138-8DA308A5868F}"/>
                </a:ext>
              </a:extLst>
            </p:cNvPr>
            <p:cNvSpPr/>
            <p:nvPr/>
          </p:nvSpPr>
          <p:spPr>
            <a:xfrm>
              <a:off x="5690235" y="3740208"/>
              <a:ext cx="1097280" cy="412692"/>
            </a:xfrm>
            <a:prstGeom prst="roundRect">
              <a:avLst>
                <a:gd name="adj" fmla="val 50000"/>
              </a:avLst>
            </a:prstGeom>
            <a:solidFill>
              <a:schemeClr val="accent5">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5C50952-C7C9-4233-8253-91B903145DDA}"/>
                </a:ext>
              </a:extLst>
            </p:cNvPr>
            <p:cNvSpPr txBox="1"/>
            <p:nvPr/>
          </p:nvSpPr>
          <p:spPr>
            <a:xfrm>
              <a:off x="5690235" y="3665239"/>
              <a:ext cx="1097280" cy="562630"/>
            </a:xfrm>
            <a:prstGeom prst="roundRect">
              <a:avLst>
                <a:gd name="adj" fmla="val 50000"/>
              </a:avLst>
            </a:prstGeom>
            <a:noFill/>
          </p:spPr>
          <p:txBody>
            <a:bodyPr wrap="square" rtlCol="0">
              <a:spAutoFit/>
            </a:bodyPr>
            <a:lstStyle/>
            <a:p>
              <a:pPr algn="ctr"/>
              <a:r>
                <a:rPr lang="id-ID" sz="2000" b="1" err="1">
                  <a:solidFill>
                    <a:schemeClr val="bg1"/>
                  </a:solidFill>
                </a:rPr>
                <a:t>next</a:t>
              </a:r>
              <a:endParaRPr lang="en-US" sz="2000" b="1">
                <a:solidFill>
                  <a:schemeClr val="bg1"/>
                </a:solidFill>
              </a:endParaRPr>
            </a:p>
          </p:txBody>
        </p:sp>
      </p:grpSp>
      <p:pic>
        <p:nvPicPr>
          <p:cNvPr id="3" name="Picture 2">
            <a:extLst>
              <a:ext uri="{FF2B5EF4-FFF2-40B4-BE49-F238E27FC236}">
                <a16:creationId xmlns:a16="http://schemas.microsoft.com/office/drawing/2014/main" id="{BF5ACA79-4FA8-4889-BAFB-79516010CBB0}"/>
              </a:ext>
            </a:extLst>
          </p:cNvPr>
          <p:cNvPicPr>
            <a:picLocks noChangeAspect="1"/>
          </p:cNvPicPr>
          <p:nvPr userDrawn="1"/>
        </p:nvPicPr>
        <p:blipFill>
          <a:blip r:embed="rId10"/>
          <a:stretch>
            <a:fillRect/>
          </a:stretch>
        </p:blipFill>
        <p:spPr>
          <a:xfrm>
            <a:off x="2568174" y="3740208"/>
            <a:ext cx="1127858" cy="585267"/>
          </a:xfrm>
          <a:prstGeom prst="rect">
            <a:avLst/>
          </a:prstGeom>
        </p:spPr>
      </p:pic>
      <p:pic>
        <p:nvPicPr>
          <p:cNvPr id="15" name="Picture 14">
            <a:extLst>
              <a:ext uri="{FF2B5EF4-FFF2-40B4-BE49-F238E27FC236}">
                <a16:creationId xmlns:a16="http://schemas.microsoft.com/office/drawing/2014/main" id="{6D2DAEBF-508D-23DE-C1A5-6F9B7CA50EBF}"/>
              </a:ext>
            </a:extLst>
          </p:cNvPr>
          <p:cNvPicPr>
            <a:picLocks noChangeAspect="1"/>
          </p:cNvPicPr>
          <p:nvPr userDrawn="1"/>
        </p:nvPicPr>
        <p:blipFill>
          <a:blip r:embed="rId11"/>
          <a:stretch>
            <a:fillRect/>
          </a:stretch>
        </p:blipFill>
        <p:spPr>
          <a:xfrm>
            <a:off x="3673573" y="2485617"/>
            <a:ext cx="1524132" cy="591363"/>
          </a:xfrm>
          <a:prstGeom prst="rect">
            <a:avLst/>
          </a:prstGeom>
        </p:spPr>
      </p:pic>
    </p:spTree>
    <p:extLst>
      <p:ext uri="{BB962C8B-B14F-4D97-AF65-F5344CB8AC3E}">
        <p14:creationId xmlns:p14="http://schemas.microsoft.com/office/powerpoint/2010/main" val="36691919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5_Conten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extLst>
              <p:ext uri="{D42A27DB-BD31-4B8C-83A1-F6EECF244321}">
                <p14:modId xmlns:p14="http://schemas.microsoft.com/office/powerpoint/2010/main" val="34394495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2" name="Rectangle 31" hidden="1"/>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sym typeface="Tahoma" panose="020B0604030504040204" pitchFamily="34" charset="0"/>
            </a:endParaRPr>
          </a:p>
        </p:txBody>
      </p:sp>
      <p:sp>
        <p:nvSpPr>
          <p:cNvPr id="13" name="Rectangle 12">
            <a:extLst>
              <a:ext uri="{FF2B5EF4-FFF2-40B4-BE49-F238E27FC236}">
                <a16:creationId xmlns:a16="http://schemas.microsoft.com/office/drawing/2014/main" id="{9A23836A-5817-4E8F-8C4D-897AA168DF1D}"/>
              </a:ext>
            </a:extLst>
          </p:cNvPr>
          <p:cNvSpPr/>
          <p:nvPr userDrawn="1"/>
        </p:nvSpPr>
        <p:spPr>
          <a:xfrm>
            <a:off x="287275" y="1609725"/>
            <a:ext cx="3675800" cy="3000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244F745F-9B92-4AE6-8B9A-A9DCA3C65B16}"/>
              </a:ext>
            </a:extLst>
          </p:cNvPr>
          <p:cNvGrpSpPr/>
          <p:nvPr userDrawn="1"/>
        </p:nvGrpSpPr>
        <p:grpSpPr>
          <a:xfrm>
            <a:off x="9781759" y="-19571"/>
            <a:ext cx="2420743" cy="702101"/>
            <a:chOff x="9733935" y="27941"/>
            <a:chExt cx="2420743" cy="702101"/>
          </a:xfrm>
        </p:grpSpPr>
        <p:pic>
          <p:nvPicPr>
            <p:cNvPr id="31" name="Picture 30">
              <a:extLst>
                <a:ext uri="{FF2B5EF4-FFF2-40B4-BE49-F238E27FC236}">
                  <a16:creationId xmlns:a16="http://schemas.microsoft.com/office/drawing/2014/main" id="{0C9BC711-4C6E-46BB-B215-07D15AFD71A5}"/>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733935" y="27941"/>
              <a:ext cx="2420743" cy="702101"/>
            </a:xfrm>
            <a:prstGeom prst="rect">
              <a:avLst/>
            </a:prstGeom>
          </p:spPr>
        </p:pic>
        <p:pic>
          <p:nvPicPr>
            <p:cNvPr id="33" name="Picture 32">
              <a:extLst>
                <a:ext uri="{FF2B5EF4-FFF2-40B4-BE49-F238E27FC236}">
                  <a16:creationId xmlns:a16="http://schemas.microsoft.com/office/drawing/2014/main" id="{1EDED022-1CB3-4B60-A2D4-D9A5B19812A5}"/>
                </a:ext>
              </a:extLst>
            </p:cNvPr>
            <p:cNvPicPr>
              <a:picLocks noChangeAspect="1"/>
            </p:cNvPicPr>
            <p:nvPr userDrawn="1"/>
          </p:nvPicPr>
          <p:blipFill>
            <a:blip r:embed="rId7"/>
            <a:stretch>
              <a:fillRect/>
            </a:stretch>
          </p:blipFill>
          <p:spPr>
            <a:xfrm>
              <a:off x="10325939" y="118121"/>
              <a:ext cx="1657899" cy="555773"/>
            </a:xfrm>
            <a:prstGeom prst="rect">
              <a:avLst/>
            </a:prstGeom>
          </p:spPr>
        </p:pic>
      </p:grpSp>
      <p:grpSp>
        <p:nvGrpSpPr>
          <p:cNvPr id="67" name="Group 66">
            <a:extLst>
              <a:ext uri="{FF2B5EF4-FFF2-40B4-BE49-F238E27FC236}">
                <a16:creationId xmlns:a16="http://schemas.microsoft.com/office/drawing/2014/main" id="{E3291F29-8895-450E-B71D-B890FBB6FD77}"/>
              </a:ext>
            </a:extLst>
          </p:cNvPr>
          <p:cNvGrpSpPr/>
          <p:nvPr userDrawn="1"/>
        </p:nvGrpSpPr>
        <p:grpSpPr>
          <a:xfrm>
            <a:off x="-54017" y="6003021"/>
            <a:ext cx="12249193" cy="854979"/>
            <a:chOff x="-50841" y="6043983"/>
            <a:chExt cx="12242841" cy="854979"/>
          </a:xfrm>
        </p:grpSpPr>
        <p:pic>
          <p:nvPicPr>
            <p:cNvPr id="68" name="Picture 67">
              <a:extLst>
                <a:ext uri="{FF2B5EF4-FFF2-40B4-BE49-F238E27FC236}">
                  <a16:creationId xmlns:a16="http://schemas.microsoft.com/office/drawing/2014/main" id="{FA826846-7090-4DE8-AFDA-32541E01DDDB}"/>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0" y="6043983"/>
              <a:ext cx="12192000" cy="854979"/>
            </a:xfrm>
            <a:prstGeom prst="rect">
              <a:avLst/>
            </a:prstGeom>
          </p:spPr>
        </p:pic>
        <p:grpSp>
          <p:nvGrpSpPr>
            <p:cNvPr id="69" name="Group 68">
              <a:extLst>
                <a:ext uri="{FF2B5EF4-FFF2-40B4-BE49-F238E27FC236}">
                  <a16:creationId xmlns:a16="http://schemas.microsoft.com/office/drawing/2014/main" id="{96E1700F-9960-4FCF-A7D5-FA52B15A65C9}"/>
                </a:ext>
              </a:extLst>
            </p:cNvPr>
            <p:cNvGrpSpPr/>
            <p:nvPr userDrawn="1"/>
          </p:nvGrpSpPr>
          <p:grpSpPr>
            <a:xfrm>
              <a:off x="-50841" y="6364858"/>
              <a:ext cx="2743200" cy="365125"/>
              <a:chOff x="-50841" y="6364858"/>
              <a:chExt cx="2743200" cy="365125"/>
            </a:xfrm>
          </p:grpSpPr>
          <p:sp>
            <p:nvSpPr>
              <p:cNvPr id="70" name="Rectangle 69">
                <a:extLst>
                  <a:ext uri="{FF2B5EF4-FFF2-40B4-BE49-F238E27FC236}">
                    <a16:creationId xmlns:a16="http://schemas.microsoft.com/office/drawing/2014/main" id="{F879F7D2-93EA-4866-9EC0-5C575AA7AD56}"/>
                  </a:ext>
                </a:extLst>
              </p:cNvPr>
              <p:cNvSpPr/>
              <p:nvPr userDrawn="1"/>
            </p:nvSpPr>
            <p:spPr>
              <a:xfrm>
                <a:off x="121024" y="6508376"/>
                <a:ext cx="1385047" cy="2130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ate Placeholder 2">
                <a:extLst>
                  <a:ext uri="{FF2B5EF4-FFF2-40B4-BE49-F238E27FC236}">
                    <a16:creationId xmlns:a16="http://schemas.microsoft.com/office/drawing/2014/main" id="{3871D9A8-D2A4-4074-9ED3-28A446FE2AFD}"/>
                  </a:ext>
                </a:extLst>
              </p:cNvPr>
              <p:cNvSpPr txBox="1">
                <a:spLocks/>
              </p:cNvSpPr>
              <p:nvPr userDrawn="1"/>
            </p:nvSpPr>
            <p:spPr>
              <a:xfrm>
                <a:off x="-50841" y="636485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1"/>
                    </a:solidFill>
                  </a:rPr>
                  <a:t>kpi.pertamina.com</a:t>
                </a:r>
              </a:p>
            </p:txBody>
          </p:sp>
        </p:grpSp>
      </p:grpSp>
      <p:pic>
        <p:nvPicPr>
          <p:cNvPr id="16" name="Picture 15">
            <a:extLst>
              <a:ext uri="{FF2B5EF4-FFF2-40B4-BE49-F238E27FC236}">
                <a16:creationId xmlns:a16="http://schemas.microsoft.com/office/drawing/2014/main" id="{E264502D-FD04-4E4B-99C0-F6D8D1D589D3}"/>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0589" y="2428396"/>
            <a:ext cx="11632484" cy="3267197"/>
          </a:xfrm>
          <a:prstGeom prst="rect">
            <a:avLst/>
          </a:prstGeom>
        </p:spPr>
      </p:pic>
      <p:pic>
        <p:nvPicPr>
          <p:cNvPr id="17" name="Picture 16">
            <a:extLst>
              <a:ext uri="{FF2B5EF4-FFF2-40B4-BE49-F238E27FC236}">
                <a16:creationId xmlns:a16="http://schemas.microsoft.com/office/drawing/2014/main" id="{408BBE6A-CF87-4BC8-B3E7-A8DC1C4315CA}"/>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t="16639" b="10977"/>
          <a:stretch/>
        </p:blipFill>
        <p:spPr>
          <a:xfrm>
            <a:off x="0" y="901211"/>
            <a:ext cx="12191999" cy="5007833"/>
          </a:xfrm>
          <a:prstGeom prst="rect">
            <a:avLst/>
          </a:prstGeom>
        </p:spPr>
      </p:pic>
      <p:sp>
        <p:nvSpPr>
          <p:cNvPr id="18" name="Title 1">
            <a:extLst>
              <a:ext uri="{FF2B5EF4-FFF2-40B4-BE49-F238E27FC236}">
                <a16:creationId xmlns:a16="http://schemas.microsoft.com/office/drawing/2014/main" id="{A3A80725-7292-4DD9-9B50-24E82E4CB03F}"/>
              </a:ext>
            </a:extLst>
          </p:cNvPr>
          <p:cNvSpPr txBox="1">
            <a:spLocks/>
          </p:cNvSpPr>
          <p:nvPr userDrawn="1"/>
        </p:nvSpPr>
        <p:spPr bwMode="auto">
          <a:xfrm>
            <a:off x="904140" y="3815809"/>
            <a:ext cx="10383719" cy="288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algn="ctr" defTabSz="875027">
              <a:buClr>
                <a:srgbClr val="002960"/>
              </a:buClr>
              <a:defRPr/>
            </a:pPr>
            <a:r>
              <a:rPr lang="en-US" sz="1837" b="1">
                <a:solidFill>
                  <a:srgbClr val="C7E0FB">
                    <a:lumMod val="25000"/>
                  </a:srgbClr>
                </a:solidFill>
                <a:latin typeface="Futura Md BT" panose="020B0602020204020303" pitchFamily="34" charset="0"/>
                <a:ea typeface="ＭＳ Ｐゴシック"/>
              </a:rPr>
              <a:t>“</a:t>
            </a:r>
            <a:r>
              <a:rPr lang="en-US" sz="1837" b="1" err="1">
                <a:solidFill>
                  <a:srgbClr val="C7E0FB">
                    <a:lumMod val="25000"/>
                  </a:srgbClr>
                </a:solidFill>
                <a:latin typeface="Futura Md BT" panose="020B0602020204020303" pitchFamily="34" charset="0"/>
                <a:ea typeface="ＭＳ Ｐゴシック"/>
              </a:rPr>
              <a:t>Mewujudkan</a:t>
            </a:r>
            <a:r>
              <a:rPr lang="en-US" sz="1837" b="1">
                <a:solidFill>
                  <a:srgbClr val="C7E0FB">
                    <a:lumMod val="25000"/>
                  </a:srgbClr>
                </a:solidFill>
                <a:latin typeface="Futura Md BT" panose="020B0602020204020303" pitchFamily="34" charset="0"/>
                <a:ea typeface="ＭＳ Ｐゴシック"/>
              </a:rPr>
              <a:t> </a:t>
            </a:r>
            <a:r>
              <a:rPr lang="en-US" sz="1837" b="1" err="1">
                <a:solidFill>
                  <a:srgbClr val="C7E0FB">
                    <a:lumMod val="25000"/>
                  </a:srgbClr>
                </a:solidFill>
                <a:latin typeface="Futura Md BT" panose="020B0602020204020303" pitchFamily="34" charset="0"/>
                <a:ea typeface="ＭＳ Ｐゴシック"/>
              </a:rPr>
              <a:t>Ketahanan</a:t>
            </a:r>
            <a:r>
              <a:rPr lang="en-US" sz="1837" b="1">
                <a:solidFill>
                  <a:srgbClr val="C7E0FB">
                    <a:lumMod val="25000"/>
                  </a:srgbClr>
                </a:solidFill>
                <a:latin typeface="Futura Md BT" panose="020B0602020204020303" pitchFamily="34" charset="0"/>
                <a:ea typeface="ＭＳ Ｐゴシック"/>
              </a:rPr>
              <a:t>, </a:t>
            </a:r>
            <a:r>
              <a:rPr lang="en-US" sz="1837" b="1" err="1">
                <a:solidFill>
                  <a:srgbClr val="C7E0FB">
                    <a:lumMod val="25000"/>
                  </a:srgbClr>
                </a:solidFill>
                <a:latin typeface="Futura Md BT" panose="020B0602020204020303" pitchFamily="34" charset="0"/>
                <a:ea typeface="ＭＳ Ｐゴシック"/>
              </a:rPr>
              <a:t>Kemandirian</a:t>
            </a:r>
            <a:r>
              <a:rPr lang="en-US" sz="1837" b="1">
                <a:solidFill>
                  <a:srgbClr val="C7E0FB">
                    <a:lumMod val="25000"/>
                  </a:srgbClr>
                </a:solidFill>
                <a:latin typeface="Futura Md BT" panose="020B0602020204020303" pitchFamily="34" charset="0"/>
                <a:ea typeface="ＭＳ Ｐゴシック"/>
              </a:rPr>
              <a:t>, &amp; </a:t>
            </a:r>
            <a:r>
              <a:rPr lang="en-US" sz="1837" b="1" err="1">
                <a:solidFill>
                  <a:srgbClr val="C7E0FB">
                    <a:lumMod val="25000"/>
                  </a:srgbClr>
                </a:solidFill>
                <a:latin typeface="Futura Md BT" panose="020B0602020204020303" pitchFamily="34" charset="0"/>
                <a:ea typeface="ＭＳ Ｐゴシック"/>
              </a:rPr>
              <a:t>Kedaulatan</a:t>
            </a:r>
            <a:r>
              <a:rPr lang="en-US" sz="1837" b="1">
                <a:solidFill>
                  <a:srgbClr val="C7E0FB">
                    <a:lumMod val="25000"/>
                  </a:srgbClr>
                </a:solidFill>
                <a:latin typeface="Futura Md BT" panose="020B0602020204020303" pitchFamily="34" charset="0"/>
                <a:ea typeface="ＭＳ Ｐゴシック"/>
              </a:rPr>
              <a:t> </a:t>
            </a:r>
            <a:r>
              <a:rPr lang="en-US" sz="1837" b="1" err="1">
                <a:solidFill>
                  <a:srgbClr val="C7E0FB">
                    <a:lumMod val="25000"/>
                  </a:srgbClr>
                </a:solidFill>
                <a:latin typeface="Futura Md BT" panose="020B0602020204020303" pitchFamily="34" charset="0"/>
                <a:ea typeface="ＭＳ Ｐゴシック"/>
              </a:rPr>
              <a:t>Energi</a:t>
            </a:r>
            <a:r>
              <a:rPr lang="en-US" sz="1837" b="1">
                <a:solidFill>
                  <a:srgbClr val="C7E0FB">
                    <a:lumMod val="25000"/>
                  </a:srgbClr>
                </a:solidFill>
                <a:latin typeface="Futura Md BT" panose="020B0602020204020303" pitchFamily="34" charset="0"/>
                <a:ea typeface="ＭＳ Ｐゴシック"/>
              </a:rPr>
              <a:t> </a:t>
            </a:r>
            <a:r>
              <a:rPr lang="en-US" sz="1837" b="1" err="1">
                <a:solidFill>
                  <a:srgbClr val="FF0000"/>
                </a:solidFill>
                <a:latin typeface="Futura Md BT" panose="020B0602020204020303" pitchFamily="34" charset="0"/>
                <a:ea typeface="ＭＳ Ｐゴシック"/>
              </a:rPr>
              <a:t>untuk</a:t>
            </a:r>
            <a:r>
              <a:rPr lang="en-US" sz="1837" b="1">
                <a:solidFill>
                  <a:srgbClr val="FF0000"/>
                </a:solidFill>
                <a:latin typeface="Futura Md BT" panose="020B0602020204020303" pitchFamily="34" charset="0"/>
                <a:ea typeface="ＭＳ Ｐゴシック"/>
              </a:rPr>
              <a:t> Indonesia”</a:t>
            </a:r>
            <a:endParaRPr lang="id-ID" sz="1837">
              <a:solidFill>
                <a:srgbClr val="FF0000"/>
              </a:solidFill>
              <a:latin typeface="Futura Md BT" panose="020B0602020204020303" pitchFamily="34" charset="0"/>
              <a:ea typeface="ＭＳ Ｐゴシック"/>
            </a:endParaRPr>
          </a:p>
        </p:txBody>
      </p:sp>
    </p:spTree>
    <p:extLst>
      <p:ext uri="{BB962C8B-B14F-4D97-AF65-F5344CB8AC3E}">
        <p14:creationId xmlns:p14="http://schemas.microsoft.com/office/powerpoint/2010/main" val="159578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nodeType="afterEffect">
                                  <p:stCondLst>
                                    <p:cond delay="0"/>
                                  </p:stCondLst>
                                  <p:endCondLst>
                                    <p:cond evt="onNext" delay="0">
                                      <p:tgtEl>
                                        <p:sldTgt/>
                                      </p:tgtEl>
                                    </p:cond>
                                  </p:endCondLst>
                                  <p:childTnLst>
                                    <p:animMotion origin="layout" path="M -3.54167E-6 -1.11111E-6 L 0.14011 0.00671 L -3.54167E-6 -1.11111E-6 Z " pathEditMode="relative" rAng="0" ptsTypes="AAA">
                                      <p:cBhvr>
                                        <p:cTn id="6" dur="20000" fill="hold"/>
                                        <p:tgtEl>
                                          <p:spTgt spid="16"/>
                                        </p:tgtEl>
                                        <p:attrNameLst>
                                          <p:attrName>ppt_x</p:attrName>
                                          <p:attrName>ppt_y</p:attrName>
                                        </p:attrNameLst>
                                      </p:cBhvr>
                                      <p:rCtr x="7005"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9_Conten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extLst>
              <p:ext uri="{D42A27DB-BD31-4B8C-83A1-F6EECF244321}">
                <p14:modId xmlns:p14="http://schemas.microsoft.com/office/powerpoint/2010/main" val="16286749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Rectangle 13">
            <a:extLst>
              <a:ext uri="{FF2B5EF4-FFF2-40B4-BE49-F238E27FC236}">
                <a16:creationId xmlns:a16="http://schemas.microsoft.com/office/drawing/2014/main" id="{B370E2EC-1BD1-4DAD-8967-CECA7A992290}"/>
              </a:ext>
            </a:extLst>
          </p:cNvPr>
          <p:cNvSpPr/>
          <p:nvPr userDrawn="1"/>
        </p:nvSpPr>
        <p:spPr>
          <a:xfrm>
            <a:off x="0" y="-11552"/>
            <a:ext cx="12192000" cy="6869552"/>
          </a:xfrm>
          <a:prstGeom prst="rect">
            <a:avLst/>
          </a:prstGeom>
          <a:gradFill flip="none" rotWithShape="1">
            <a:gsLst>
              <a:gs pos="0">
                <a:srgbClr val="009499"/>
              </a:gs>
              <a:gs pos="50000">
                <a:srgbClr val="7DBBC1"/>
              </a:gs>
              <a:gs pos="100000">
                <a:srgbClr val="8BBFC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pitchFamily="34" charset="0"/>
              <a:ea typeface="+mn-ea"/>
              <a:cs typeface="+mn-cs"/>
            </a:endParaRPr>
          </a:p>
        </p:txBody>
      </p:sp>
      <p:pic>
        <p:nvPicPr>
          <p:cNvPr id="15" name="Picture 14">
            <a:extLst>
              <a:ext uri="{FF2B5EF4-FFF2-40B4-BE49-F238E27FC236}">
                <a16:creationId xmlns:a16="http://schemas.microsoft.com/office/drawing/2014/main" id="{91DCFED7-A79B-4D79-98C6-546F5B043362}"/>
              </a:ext>
            </a:extLst>
          </p:cNvPr>
          <p:cNvPicPr>
            <a:picLocks noChangeAspect="1"/>
          </p:cNvPicPr>
          <p:nvPr userDrawn="1"/>
        </p:nvPicPr>
        <p:blipFill rotWithShape="1">
          <a:blip r:embed="rId6" cstate="print">
            <a:alphaModFix amt="20000"/>
            <a:extLst>
              <a:ext uri="{28A0092B-C50C-407E-A947-70E740481C1C}">
                <a14:useLocalDpi xmlns:a14="http://schemas.microsoft.com/office/drawing/2010/main" val="0"/>
              </a:ext>
            </a:extLst>
          </a:blip>
          <a:srcRect b="17361"/>
          <a:stretch/>
        </p:blipFill>
        <p:spPr>
          <a:xfrm>
            <a:off x="0" y="-11552"/>
            <a:ext cx="12192000" cy="6869552"/>
          </a:xfrm>
          <a:prstGeom prst="rect">
            <a:avLst/>
          </a:prstGeom>
        </p:spPr>
      </p:pic>
      <p:sp>
        <p:nvSpPr>
          <p:cNvPr id="32" name="Rectangle 31" hidden="1"/>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Tahoma" panose="020B0604030504040204" pitchFamily="34" charset="0"/>
              <a:ea typeface="Tahoma" panose="020B0604030504040204" pitchFamily="34" charset="0"/>
              <a:cs typeface="Tahoma" panose="020B0604030504040204" pitchFamily="34" charset="0"/>
              <a:sym typeface="Tahoma" panose="020B0604030504040204" pitchFamily="34" charset="0"/>
            </a:endParaRPr>
          </a:p>
        </p:txBody>
      </p:sp>
      <p:sp>
        <p:nvSpPr>
          <p:cNvPr id="4" name="Title 3">
            <a:extLst>
              <a:ext uri="{FF2B5EF4-FFF2-40B4-BE49-F238E27FC236}">
                <a16:creationId xmlns:a16="http://schemas.microsoft.com/office/drawing/2014/main" id="{51953BA9-9B89-44E6-BD63-C5FCCDF4C85B}"/>
              </a:ext>
            </a:extLst>
          </p:cNvPr>
          <p:cNvSpPr>
            <a:spLocks noGrp="1"/>
          </p:cNvSpPr>
          <p:nvPr>
            <p:ph type="title"/>
          </p:nvPr>
        </p:nvSpPr>
        <p:spPr>
          <a:xfrm>
            <a:off x="117937" y="88863"/>
            <a:ext cx="9589943" cy="519263"/>
          </a:xfrm>
          <a:prstGeom prst="rect">
            <a:avLst/>
          </a:prstGeom>
        </p:spPr>
        <p:txBody>
          <a:bodyPr vert="horz" anchor="ctr"/>
          <a:lstStyle>
            <a:lvl1pPr>
              <a:defRPr sz="2800" b="1">
                <a:solidFill>
                  <a:schemeClr val="bg1"/>
                </a:solidFill>
              </a:defRPr>
            </a:lvl1pPr>
          </a:lstStyle>
          <a:p>
            <a:r>
              <a:rPr lang="en-US"/>
              <a:t>Click to edit Master title style</a:t>
            </a:r>
          </a:p>
        </p:txBody>
      </p:sp>
      <p:grpSp>
        <p:nvGrpSpPr>
          <p:cNvPr id="17" name="Group 16">
            <a:extLst>
              <a:ext uri="{FF2B5EF4-FFF2-40B4-BE49-F238E27FC236}">
                <a16:creationId xmlns:a16="http://schemas.microsoft.com/office/drawing/2014/main" id="{2F013D5B-635E-447F-B86A-83AA1BFAF8E8}"/>
              </a:ext>
            </a:extLst>
          </p:cNvPr>
          <p:cNvGrpSpPr/>
          <p:nvPr userDrawn="1"/>
        </p:nvGrpSpPr>
        <p:grpSpPr>
          <a:xfrm>
            <a:off x="9781759" y="-19571"/>
            <a:ext cx="2420743" cy="702101"/>
            <a:chOff x="9733935" y="27941"/>
            <a:chExt cx="2420743" cy="702101"/>
          </a:xfrm>
        </p:grpSpPr>
        <p:pic>
          <p:nvPicPr>
            <p:cNvPr id="18" name="Picture 17">
              <a:extLst>
                <a:ext uri="{FF2B5EF4-FFF2-40B4-BE49-F238E27FC236}">
                  <a16:creationId xmlns:a16="http://schemas.microsoft.com/office/drawing/2014/main" id="{9497D78B-DB7B-4CBC-8BE5-AED3B944006B}"/>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733935" y="27941"/>
              <a:ext cx="2420743" cy="702101"/>
            </a:xfrm>
            <a:prstGeom prst="rect">
              <a:avLst/>
            </a:prstGeom>
          </p:spPr>
        </p:pic>
        <p:pic>
          <p:nvPicPr>
            <p:cNvPr id="19" name="Picture 18">
              <a:extLst>
                <a:ext uri="{FF2B5EF4-FFF2-40B4-BE49-F238E27FC236}">
                  <a16:creationId xmlns:a16="http://schemas.microsoft.com/office/drawing/2014/main" id="{98AC1E73-551F-4328-AAAF-C1960941AD2E}"/>
                </a:ext>
              </a:extLst>
            </p:cNvPr>
            <p:cNvPicPr>
              <a:picLocks noChangeAspect="1"/>
            </p:cNvPicPr>
            <p:nvPr userDrawn="1"/>
          </p:nvPicPr>
          <p:blipFill>
            <a:blip r:embed="rId8"/>
            <a:stretch>
              <a:fillRect/>
            </a:stretch>
          </p:blipFill>
          <p:spPr>
            <a:xfrm>
              <a:off x="10325939" y="118121"/>
              <a:ext cx="1657899" cy="555773"/>
            </a:xfrm>
            <a:prstGeom prst="rect">
              <a:avLst/>
            </a:prstGeom>
          </p:spPr>
        </p:pic>
      </p:grpSp>
      <p:sp>
        <p:nvSpPr>
          <p:cNvPr id="47" name="Rectangle 46">
            <a:extLst>
              <a:ext uri="{FF2B5EF4-FFF2-40B4-BE49-F238E27FC236}">
                <a16:creationId xmlns:a16="http://schemas.microsoft.com/office/drawing/2014/main" id="{14B0A26D-18DD-4CA0-B34F-932B8844863A}"/>
              </a:ext>
            </a:extLst>
          </p:cNvPr>
          <p:cNvSpPr/>
          <p:nvPr/>
        </p:nvSpPr>
        <p:spPr>
          <a:xfrm>
            <a:off x="4138613" y="3807613"/>
            <a:ext cx="3914775" cy="27964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a:ea typeface="+mn-ea"/>
              <a:cs typeface="+mn-cs"/>
            </a:endParaRPr>
          </a:p>
        </p:txBody>
      </p:sp>
      <p:sp>
        <p:nvSpPr>
          <p:cNvPr id="48" name="Rectangle 47">
            <a:extLst>
              <a:ext uri="{FF2B5EF4-FFF2-40B4-BE49-F238E27FC236}">
                <a16:creationId xmlns:a16="http://schemas.microsoft.com/office/drawing/2014/main" id="{1DDF109D-C41E-4970-B60D-427DF4BCB3C3}"/>
              </a:ext>
            </a:extLst>
          </p:cNvPr>
          <p:cNvSpPr/>
          <p:nvPr/>
        </p:nvSpPr>
        <p:spPr>
          <a:xfrm>
            <a:off x="108498" y="3807613"/>
            <a:ext cx="3913519" cy="27964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a:ea typeface="+mn-ea"/>
              <a:cs typeface="+mn-cs"/>
            </a:endParaRPr>
          </a:p>
        </p:txBody>
      </p:sp>
      <p:sp>
        <p:nvSpPr>
          <p:cNvPr id="54" name="Rectangle 53">
            <a:extLst>
              <a:ext uri="{FF2B5EF4-FFF2-40B4-BE49-F238E27FC236}">
                <a16:creationId xmlns:a16="http://schemas.microsoft.com/office/drawing/2014/main" id="{3F8EB6FF-5712-4F62-8F63-81BAB82AF168}"/>
              </a:ext>
            </a:extLst>
          </p:cNvPr>
          <p:cNvSpPr/>
          <p:nvPr/>
        </p:nvSpPr>
        <p:spPr>
          <a:xfrm>
            <a:off x="4356100" y="3805748"/>
            <a:ext cx="3697288" cy="319958"/>
          </a:xfrm>
          <a:prstGeom prst="rect">
            <a:avLst/>
          </a:prstGeom>
          <a:solidFill>
            <a:srgbClr val="0177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Tw Cen MT"/>
                <a:ea typeface="+mn-ea"/>
                <a:cs typeface="+mn-cs"/>
              </a:rPr>
              <a:t>Energy Intensity Index (EII)</a:t>
            </a:r>
          </a:p>
        </p:txBody>
      </p:sp>
      <p:sp>
        <p:nvSpPr>
          <p:cNvPr id="55" name="Rectangle 54">
            <a:extLst>
              <a:ext uri="{FF2B5EF4-FFF2-40B4-BE49-F238E27FC236}">
                <a16:creationId xmlns:a16="http://schemas.microsoft.com/office/drawing/2014/main" id="{75BC1739-3EED-45C9-923D-0AC858918F8C}"/>
              </a:ext>
            </a:extLst>
          </p:cNvPr>
          <p:cNvSpPr/>
          <p:nvPr/>
        </p:nvSpPr>
        <p:spPr>
          <a:xfrm>
            <a:off x="4138613" y="3805747"/>
            <a:ext cx="217488" cy="319958"/>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lumMod val="50000"/>
                  </a:srgbClr>
                </a:solidFill>
                <a:effectLst/>
                <a:uLnTx/>
                <a:uFillTx/>
                <a:latin typeface="Tw Cen MT"/>
                <a:ea typeface="+mn-ea"/>
                <a:cs typeface="+mn-cs"/>
              </a:rPr>
              <a:t>5</a:t>
            </a:r>
          </a:p>
        </p:txBody>
      </p:sp>
      <p:sp>
        <p:nvSpPr>
          <p:cNvPr id="56" name="Rectangle 55">
            <a:extLst>
              <a:ext uri="{FF2B5EF4-FFF2-40B4-BE49-F238E27FC236}">
                <a16:creationId xmlns:a16="http://schemas.microsoft.com/office/drawing/2014/main" id="{0B0516EF-1176-4028-9196-A72A9052E5C1}"/>
              </a:ext>
            </a:extLst>
          </p:cNvPr>
          <p:cNvSpPr/>
          <p:nvPr/>
        </p:nvSpPr>
        <p:spPr>
          <a:xfrm>
            <a:off x="324499" y="3805750"/>
            <a:ext cx="3697518" cy="319958"/>
          </a:xfrm>
          <a:prstGeom prst="rect">
            <a:avLst/>
          </a:prstGeom>
          <a:solidFill>
            <a:srgbClr val="0177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Tw Cen MT"/>
                <a:ea typeface="+mn-ea"/>
                <a:cs typeface="+mn-cs"/>
              </a:rPr>
              <a:t>PAF </a:t>
            </a:r>
            <a:r>
              <a:rPr kumimoji="0" lang="en-US" sz="1200" b="1" i="0" u="none" strike="noStrike" kern="1200" cap="none" spc="0" normalizeH="0" baseline="0" noProof="0">
                <a:ln>
                  <a:noFill/>
                </a:ln>
                <a:solidFill>
                  <a:prstClr val="white"/>
                </a:solidFill>
                <a:effectLst/>
                <a:uLnTx/>
                <a:uFillTx/>
                <a:latin typeface="Tw Cen MT"/>
                <a:ea typeface="+mn-ea"/>
                <a:cs typeface="+mn-cs"/>
              </a:rPr>
              <a:t>&amp; OA</a:t>
            </a:r>
            <a:endParaRPr kumimoji="0" lang="en-US" sz="1200" b="1" i="0" u="none" strike="noStrike" kern="1200" cap="none" spc="0" normalizeH="0" baseline="0" noProof="0" dirty="0">
              <a:ln>
                <a:noFill/>
              </a:ln>
              <a:solidFill>
                <a:prstClr val="white"/>
              </a:solidFill>
              <a:effectLst/>
              <a:uLnTx/>
              <a:uFillTx/>
              <a:latin typeface="Tw Cen MT"/>
              <a:ea typeface="+mn-ea"/>
              <a:cs typeface="+mn-cs"/>
            </a:endParaRPr>
          </a:p>
        </p:txBody>
      </p:sp>
      <p:sp>
        <p:nvSpPr>
          <p:cNvPr id="57" name="Rectangle 56">
            <a:extLst>
              <a:ext uri="{FF2B5EF4-FFF2-40B4-BE49-F238E27FC236}">
                <a16:creationId xmlns:a16="http://schemas.microsoft.com/office/drawing/2014/main" id="{619712E9-0C28-4069-A7DB-D57A79B91EA7}"/>
              </a:ext>
            </a:extLst>
          </p:cNvPr>
          <p:cNvSpPr/>
          <p:nvPr/>
        </p:nvSpPr>
        <p:spPr>
          <a:xfrm>
            <a:off x="108499" y="3805748"/>
            <a:ext cx="216000" cy="319958"/>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lumMod val="50000"/>
                  </a:srgbClr>
                </a:solidFill>
                <a:effectLst/>
                <a:uLnTx/>
                <a:uFillTx/>
                <a:latin typeface="Tw Cen MT"/>
                <a:ea typeface="+mn-ea"/>
                <a:cs typeface="+mn-cs"/>
              </a:rPr>
              <a:t>4</a:t>
            </a:r>
          </a:p>
        </p:txBody>
      </p:sp>
      <p:sp>
        <p:nvSpPr>
          <p:cNvPr id="2" name="Rectangle 1">
            <a:extLst>
              <a:ext uri="{FF2B5EF4-FFF2-40B4-BE49-F238E27FC236}">
                <a16:creationId xmlns:a16="http://schemas.microsoft.com/office/drawing/2014/main" id="{750B4A7E-E1D6-746D-4EBA-9E0EA14D3F01}"/>
              </a:ext>
            </a:extLst>
          </p:cNvPr>
          <p:cNvSpPr/>
          <p:nvPr userDrawn="1"/>
        </p:nvSpPr>
        <p:spPr>
          <a:xfrm>
            <a:off x="8169982" y="843703"/>
            <a:ext cx="3913519" cy="27964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a:ea typeface="+mn-ea"/>
              <a:cs typeface="+mn-cs"/>
            </a:endParaRPr>
          </a:p>
        </p:txBody>
      </p:sp>
      <p:sp>
        <p:nvSpPr>
          <p:cNvPr id="3" name="Rectangle 2">
            <a:extLst>
              <a:ext uri="{FF2B5EF4-FFF2-40B4-BE49-F238E27FC236}">
                <a16:creationId xmlns:a16="http://schemas.microsoft.com/office/drawing/2014/main" id="{7DB4F849-AF62-B8DA-2A3E-3641F0BAD0BF}"/>
              </a:ext>
            </a:extLst>
          </p:cNvPr>
          <p:cNvSpPr/>
          <p:nvPr userDrawn="1"/>
        </p:nvSpPr>
        <p:spPr>
          <a:xfrm>
            <a:off x="108498" y="843703"/>
            <a:ext cx="3913519" cy="27964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a:ea typeface="+mn-ea"/>
              <a:cs typeface="+mn-cs"/>
            </a:endParaRPr>
          </a:p>
        </p:txBody>
      </p:sp>
      <p:sp>
        <p:nvSpPr>
          <p:cNvPr id="5" name="Rectangle 4">
            <a:extLst>
              <a:ext uri="{FF2B5EF4-FFF2-40B4-BE49-F238E27FC236}">
                <a16:creationId xmlns:a16="http://schemas.microsoft.com/office/drawing/2014/main" id="{535D7638-A476-E82D-BA5D-9A35D4BD1E2C}"/>
              </a:ext>
            </a:extLst>
          </p:cNvPr>
          <p:cNvSpPr/>
          <p:nvPr userDrawn="1"/>
        </p:nvSpPr>
        <p:spPr>
          <a:xfrm>
            <a:off x="4139240" y="849948"/>
            <a:ext cx="3913519" cy="27964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a:ea typeface="+mn-ea"/>
              <a:cs typeface="+mn-cs"/>
            </a:endParaRPr>
          </a:p>
        </p:txBody>
      </p:sp>
      <p:sp>
        <p:nvSpPr>
          <p:cNvPr id="7" name="Rectangle 6">
            <a:extLst>
              <a:ext uri="{FF2B5EF4-FFF2-40B4-BE49-F238E27FC236}">
                <a16:creationId xmlns:a16="http://schemas.microsoft.com/office/drawing/2014/main" id="{71686165-0B7E-488C-F6B5-4F0F4183C77E}"/>
              </a:ext>
            </a:extLst>
          </p:cNvPr>
          <p:cNvSpPr/>
          <p:nvPr userDrawn="1"/>
        </p:nvSpPr>
        <p:spPr>
          <a:xfrm>
            <a:off x="8385983" y="841838"/>
            <a:ext cx="3697518" cy="319958"/>
          </a:xfrm>
          <a:prstGeom prst="rect">
            <a:avLst/>
          </a:prstGeom>
          <a:solidFill>
            <a:srgbClr val="0177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Tw Cen MT"/>
                <a:ea typeface="+mn-ea"/>
                <a:cs typeface="+mn-cs"/>
              </a:rPr>
              <a:t>Yield Total Product (%)</a:t>
            </a:r>
          </a:p>
        </p:txBody>
      </p:sp>
      <p:sp>
        <p:nvSpPr>
          <p:cNvPr id="8" name="Rectangle 7">
            <a:extLst>
              <a:ext uri="{FF2B5EF4-FFF2-40B4-BE49-F238E27FC236}">
                <a16:creationId xmlns:a16="http://schemas.microsoft.com/office/drawing/2014/main" id="{54E09657-E5A3-297A-AFEB-E831B8341A25}"/>
              </a:ext>
            </a:extLst>
          </p:cNvPr>
          <p:cNvSpPr/>
          <p:nvPr userDrawn="1"/>
        </p:nvSpPr>
        <p:spPr>
          <a:xfrm>
            <a:off x="8169983" y="841837"/>
            <a:ext cx="216000" cy="319958"/>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lumMod val="50000"/>
                  </a:srgbClr>
                </a:solidFill>
                <a:effectLst/>
                <a:uLnTx/>
                <a:uFillTx/>
                <a:latin typeface="Tw Cen MT"/>
                <a:ea typeface="+mn-ea"/>
                <a:cs typeface="+mn-cs"/>
              </a:rPr>
              <a:t>3</a:t>
            </a:r>
          </a:p>
        </p:txBody>
      </p:sp>
      <p:sp>
        <p:nvSpPr>
          <p:cNvPr id="9" name="Rectangle 8">
            <a:extLst>
              <a:ext uri="{FF2B5EF4-FFF2-40B4-BE49-F238E27FC236}">
                <a16:creationId xmlns:a16="http://schemas.microsoft.com/office/drawing/2014/main" id="{9DF29FF1-D264-2358-706E-FF5CACB5BE96}"/>
              </a:ext>
            </a:extLst>
          </p:cNvPr>
          <p:cNvSpPr/>
          <p:nvPr userDrawn="1"/>
        </p:nvSpPr>
        <p:spPr>
          <a:xfrm>
            <a:off x="324499" y="841840"/>
            <a:ext cx="3697518" cy="319958"/>
          </a:xfrm>
          <a:prstGeom prst="rect">
            <a:avLst/>
          </a:prstGeom>
          <a:solidFill>
            <a:srgbClr val="0177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Tw Cen MT"/>
                <a:ea typeface="+mn-ea"/>
                <a:cs typeface="+mn-cs"/>
              </a:rPr>
              <a:t>Total Intake (Juta </a:t>
            </a:r>
            <a:r>
              <a:rPr kumimoji="0" lang="en-US" sz="1200" b="1" i="0" u="none" strike="noStrike" kern="1200" cap="none" spc="0" normalizeH="0" baseline="0" noProof="0" dirty="0" err="1">
                <a:ln>
                  <a:noFill/>
                </a:ln>
                <a:solidFill>
                  <a:prstClr val="white"/>
                </a:solidFill>
                <a:effectLst/>
                <a:uLnTx/>
                <a:uFillTx/>
                <a:latin typeface="Tw Cen MT"/>
                <a:ea typeface="+mn-ea"/>
                <a:cs typeface="+mn-cs"/>
              </a:rPr>
              <a:t>Bbl</a:t>
            </a:r>
            <a:r>
              <a:rPr kumimoji="0" lang="en-US" sz="1200" b="1" i="0" u="none" strike="noStrike" kern="1200" cap="none" spc="0" normalizeH="0" baseline="0" noProof="0" dirty="0">
                <a:ln>
                  <a:noFill/>
                </a:ln>
                <a:solidFill>
                  <a:prstClr val="white"/>
                </a:solidFill>
                <a:effectLst/>
                <a:uLnTx/>
                <a:uFillTx/>
                <a:latin typeface="Tw Cen MT"/>
                <a:ea typeface="+mn-ea"/>
                <a:cs typeface="+mn-cs"/>
              </a:rPr>
              <a:t>)</a:t>
            </a:r>
          </a:p>
        </p:txBody>
      </p:sp>
      <p:sp>
        <p:nvSpPr>
          <p:cNvPr id="10" name="Rectangle 9">
            <a:extLst>
              <a:ext uri="{FF2B5EF4-FFF2-40B4-BE49-F238E27FC236}">
                <a16:creationId xmlns:a16="http://schemas.microsoft.com/office/drawing/2014/main" id="{CE0C6AEE-E2F2-A12F-B03F-12D6ED10805A}"/>
              </a:ext>
            </a:extLst>
          </p:cNvPr>
          <p:cNvSpPr/>
          <p:nvPr userDrawn="1"/>
        </p:nvSpPr>
        <p:spPr>
          <a:xfrm>
            <a:off x="108499" y="841838"/>
            <a:ext cx="216000" cy="319958"/>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lumMod val="50000"/>
                  </a:srgbClr>
                </a:solidFill>
                <a:effectLst/>
                <a:uLnTx/>
                <a:uFillTx/>
                <a:latin typeface="Tw Cen MT"/>
                <a:ea typeface="+mn-ea"/>
                <a:cs typeface="+mn-cs"/>
              </a:rPr>
              <a:t>1</a:t>
            </a:r>
          </a:p>
        </p:txBody>
      </p:sp>
      <p:sp>
        <p:nvSpPr>
          <p:cNvPr id="11" name="Rectangle 10">
            <a:extLst>
              <a:ext uri="{FF2B5EF4-FFF2-40B4-BE49-F238E27FC236}">
                <a16:creationId xmlns:a16="http://schemas.microsoft.com/office/drawing/2014/main" id="{516045F5-11F5-34A5-47BE-FDA2DA848E89}"/>
              </a:ext>
            </a:extLst>
          </p:cNvPr>
          <p:cNvSpPr/>
          <p:nvPr userDrawn="1"/>
        </p:nvSpPr>
        <p:spPr>
          <a:xfrm>
            <a:off x="4355241" y="841840"/>
            <a:ext cx="3697518" cy="319958"/>
          </a:xfrm>
          <a:prstGeom prst="rect">
            <a:avLst/>
          </a:prstGeom>
          <a:solidFill>
            <a:srgbClr val="0177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Tw Cen MT"/>
                <a:ea typeface="+mn-ea"/>
                <a:cs typeface="+mn-cs"/>
              </a:rPr>
              <a:t>Yield Valuable Product (%)</a:t>
            </a:r>
          </a:p>
        </p:txBody>
      </p:sp>
      <p:sp>
        <p:nvSpPr>
          <p:cNvPr id="12" name="Rectangle 11">
            <a:extLst>
              <a:ext uri="{FF2B5EF4-FFF2-40B4-BE49-F238E27FC236}">
                <a16:creationId xmlns:a16="http://schemas.microsoft.com/office/drawing/2014/main" id="{67E24C73-4524-2B90-5FD6-EC9E5A9AFF88}"/>
              </a:ext>
            </a:extLst>
          </p:cNvPr>
          <p:cNvSpPr/>
          <p:nvPr userDrawn="1"/>
        </p:nvSpPr>
        <p:spPr>
          <a:xfrm>
            <a:off x="4139241" y="841838"/>
            <a:ext cx="216000" cy="319958"/>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F81BD">
                    <a:lumMod val="50000"/>
                  </a:srgbClr>
                </a:solidFill>
                <a:effectLst/>
                <a:uLnTx/>
                <a:uFillTx/>
                <a:latin typeface="Tw Cen MT"/>
                <a:ea typeface="+mn-ea"/>
                <a:cs typeface="+mn-cs"/>
              </a:rPr>
              <a:t>2</a:t>
            </a:r>
          </a:p>
        </p:txBody>
      </p:sp>
    </p:spTree>
    <p:extLst>
      <p:ext uri="{BB962C8B-B14F-4D97-AF65-F5344CB8AC3E}">
        <p14:creationId xmlns:p14="http://schemas.microsoft.com/office/powerpoint/2010/main" val="7258465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9359CD4-C766-47CD-B64D-DFE32621F04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8" name="Object 7" hidden="1">
                        <a:extLst>
                          <a:ext uri="{FF2B5EF4-FFF2-40B4-BE49-F238E27FC236}">
                            <a16:creationId xmlns:a16="http://schemas.microsoft.com/office/drawing/2014/main" id="{89359CD4-C766-47CD-B64D-DFE32621F04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0617F05A-6C25-4AE9-BE49-1E8A031EB524}"/>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Tw Cen MT" panose="020B0602020104020603" pitchFamily="34" charset="0"/>
              <a:ea typeface="+mn-ea"/>
              <a:cs typeface="+mn-cs"/>
              <a:sym typeface="Tw Cen MT" panose="020B0602020104020603" pitchFamily="34" charset="0"/>
            </a:endParaRPr>
          </a:p>
        </p:txBody>
      </p:sp>
      <p:sp>
        <p:nvSpPr>
          <p:cNvPr id="2" name="Title 1">
            <a:extLst>
              <a:ext uri="{FF2B5EF4-FFF2-40B4-BE49-F238E27FC236}">
                <a16:creationId xmlns:a16="http://schemas.microsoft.com/office/drawing/2014/main" id="{D1070113-5B70-461F-A236-1FA4C20DBBA1}"/>
              </a:ext>
            </a:extLst>
          </p:cNvPr>
          <p:cNvSpPr>
            <a:spLocks noGrp="1"/>
          </p:cNvSpPr>
          <p:nvPr>
            <p:ph type="title"/>
          </p:nvPr>
        </p:nvSpPr>
        <p:spPr>
          <a:xfrm>
            <a:off x="224051" y="136526"/>
            <a:ext cx="10093656" cy="544512"/>
          </a:xfrm>
        </p:spPr>
        <p:txBody>
          <a:bodyPr>
            <a:noAutofit/>
          </a:bodyPr>
          <a:lstStyle>
            <a:lvl1pPr>
              <a:defRPr sz="3600" b="1"/>
            </a:lvl1pPr>
          </a:lstStyle>
          <a:p>
            <a:r>
              <a:rPr lang="en-US"/>
              <a:t>Click to edit Master title style</a:t>
            </a:r>
          </a:p>
        </p:txBody>
      </p:sp>
      <p:sp>
        <p:nvSpPr>
          <p:cNvPr id="3" name="Content Placeholder 2">
            <a:extLst>
              <a:ext uri="{FF2B5EF4-FFF2-40B4-BE49-F238E27FC236}">
                <a16:creationId xmlns:a16="http://schemas.microsoft.com/office/drawing/2014/main" id="{32ED46B4-D481-4180-97E1-2E179A39D688}"/>
              </a:ext>
            </a:extLst>
          </p:cNvPr>
          <p:cNvSpPr>
            <a:spLocks noGrp="1"/>
          </p:cNvSpPr>
          <p:nvPr>
            <p:ph idx="1"/>
          </p:nvPr>
        </p:nvSpPr>
        <p:spPr>
          <a:xfrm>
            <a:off x="224051" y="897577"/>
            <a:ext cx="11745036" cy="48754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CAEC5B-2471-4924-9EB6-CFA57A83D6F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092FA9-CC36-4FD0-81E9-8E05A554C8FC}" type="datetime1">
              <a:rPr kumimoji="0" lang="en-US" sz="1200" b="0" i="0" u="none" strike="noStrike" kern="1200" cap="none" spc="0" normalizeH="0" baseline="0" noProof="0" smtClean="0">
                <a:ln>
                  <a:noFill/>
                </a:ln>
                <a:solidFill>
                  <a:prstClr val="black">
                    <a:tint val="75000"/>
                  </a:prstClr>
                </a:solidFill>
                <a:effectLst/>
                <a:uLnTx/>
                <a:uFillTx/>
                <a:latin typeface="Tw Cen MT" panose="020B0602020104020603"/>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6/29/2025</a:t>
            </a:fld>
            <a:endParaRPr kumimoji="0" lang="en-US" sz="1200" b="0" i="0" u="none" strike="noStrike" kern="1200" cap="none" spc="0" normalizeH="0" baseline="0" noProof="0">
              <a:ln>
                <a:noFill/>
              </a:ln>
              <a:solidFill>
                <a:prstClr val="black">
                  <a:tint val="75000"/>
                </a:prstClr>
              </a:solidFill>
              <a:effectLst/>
              <a:uLnTx/>
              <a:uFillTx/>
              <a:latin typeface="Tw Cen MT" panose="020B0602020104020603"/>
              <a:ea typeface="+mn-ea"/>
              <a:cs typeface="+mn-cs"/>
            </a:endParaRPr>
          </a:p>
        </p:txBody>
      </p:sp>
      <p:sp>
        <p:nvSpPr>
          <p:cNvPr id="6" name="Slide Number Placeholder 5">
            <a:extLst>
              <a:ext uri="{FF2B5EF4-FFF2-40B4-BE49-F238E27FC236}">
                <a16:creationId xmlns:a16="http://schemas.microsoft.com/office/drawing/2014/main" id="{FD3E8292-4435-40E7-AB64-76100C120FC0}"/>
              </a:ext>
            </a:extLst>
          </p:cNvPr>
          <p:cNvSpPr>
            <a:spLocks noGrp="1"/>
          </p:cNvSpPr>
          <p:nvPr>
            <p:ph type="sldNum" sz="quarter" idx="12"/>
          </p:nvPr>
        </p:nvSpPr>
        <p:spPr>
          <a:xfrm>
            <a:off x="8610600" y="635634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ED9603-CE29-4DF5-A47E-D2F9D9769DAA}" type="slidenum">
              <a:rPr kumimoji="0" lang="en-US" sz="1200" b="0" i="0" u="none" strike="noStrike" kern="1200" cap="none" spc="0" normalizeH="0" baseline="0" noProof="0" smtClean="0">
                <a:ln>
                  <a:noFill/>
                </a:ln>
                <a:solidFill>
                  <a:prstClr val="black">
                    <a:tint val="75000"/>
                  </a:prstClr>
                </a:solidFill>
                <a:effectLst/>
                <a:uLnTx/>
                <a:uFillTx/>
                <a:latin typeface="Tw Cen MT" panose="020B06020201040206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9760347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0C749EE-EEFB-4BF6-9BE3-2AB44581EF99}"/>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0" imgH="469" progId="TCLayout.ActiveDocument.1">
                  <p:embed/>
                </p:oleObj>
              </mc:Choice>
              <mc:Fallback>
                <p:oleObj name="think-cell Slide" r:id="rId3" imgW="470" imgH="469" progId="TCLayout.ActiveDocument.1">
                  <p:embed/>
                  <p:pic>
                    <p:nvPicPr>
                      <p:cNvPr id="6" name="Object 5" hidden="1">
                        <a:extLst>
                          <a:ext uri="{FF2B5EF4-FFF2-40B4-BE49-F238E27FC236}">
                            <a16:creationId xmlns:a16="http://schemas.microsoft.com/office/drawing/2014/main" id="{60C749EE-EEFB-4BF6-9BE3-2AB44581EF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Date Placeholder 1"/>
          <p:cNvSpPr>
            <a:spLocks noGrp="1"/>
          </p:cNvSpPr>
          <p:nvPr>
            <p:ph type="dt" sz="half" idx="10"/>
          </p:nvPr>
        </p:nvSpPr>
        <p:spPr/>
        <p:txBody>
          <a:bodyPr/>
          <a:lstStyle/>
          <a:p>
            <a:fld id="{9C8E8019-A3C3-4D6E-92F9-615F34202FE1}" type="datetimeFigureOut">
              <a:rPr lang="id-ID" smtClean="0"/>
              <a:t>29/06/2025</a:t>
            </a:fld>
            <a:endParaRPr lang="id-ID"/>
          </a:p>
        </p:txBody>
      </p:sp>
      <p:sp>
        <p:nvSpPr>
          <p:cNvPr id="3" name="Footer Placeholder 2"/>
          <p:cNvSpPr>
            <a:spLocks noGrp="1"/>
          </p:cNvSpPr>
          <p:nvPr>
            <p:ph type="ftr" sz="quarter" idx="11"/>
          </p:nvPr>
        </p:nvSpPr>
        <p:spPr/>
        <p:txBody>
          <a:bodyPr/>
          <a:lstStyle/>
          <a:p>
            <a:endParaRPr lang="id-ID"/>
          </a:p>
        </p:txBody>
      </p:sp>
      <p:sp>
        <p:nvSpPr>
          <p:cNvPr id="5" name="Title 1">
            <a:extLst>
              <a:ext uri="{FF2B5EF4-FFF2-40B4-BE49-F238E27FC236}">
                <a16:creationId xmlns:a16="http://schemas.microsoft.com/office/drawing/2014/main" id="{FE0D28EF-67AA-4FA6-9FE8-3633A07DF051}"/>
              </a:ext>
            </a:extLst>
          </p:cNvPr>
          <p:cNvSpPr>
            <a:spLocks noGrp="1"/>
          </p:cNvSpPr>
          <p:nvPr>
            <p:ph type="title"/>
          </p:nvPr>
        </p:nvSpPr>
        <p:spPr>
          <a:xfrm>
            <a:off x="94130" y="136526"/>
            <a:ext cx="9412941" cy="544512"/>
          </a:xfrm>
          <a:prstGeom prst="rect">
            <a:avLst/>
          </a:prstGeom>
        </p:spPr>
        <p:txBody>
          <a:bodyPr vert="horz"/>
          <a:lstStyle>
            <a:lvl1pPr>
              <a:defRPr sz="2800" b="1">
                <a:latin typeface="Tw Cen MT" panose="020B0602020104020603" pitchFamily="34" charset="0"/>
              </a:defRPr>
            </a:lvl1pPr>
          </a:lstStyle>
          <a:p>
            <a:r>
              <a:rPr lang="en-US" dirty="0"/>
              <a:t>Click to edit Master title style</a:t>
            </a:r>
            <a:endParaRPr lang="id-ID" dirty="0"/>
          </a:p>
        </p:txBody>
      </p:sp>
    </p:spTree>
    <p:extLst>
      <p:ext uri="{BB962C8B-B14F-4D97-AF65-F5344CB8AC3E}">
        <p14:creationId xmlns:p14="http://schemas.microsoft.com/office/powerpoint/2010/main" val="4066836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p:txBody>
          <a:bodyPr/>
          <a:lstStyle/>
          <a:p>
            <a:fld id="{9C8E8019-A3C3-4D6E-92F9-615F34202FE1}" type="datetimeFigureOut">
              <a:rPr lang="id-ID" smtClean="0"/>
              <a:t>29/06/2025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927519B-F67C-45B7-B1FB-4EFF7616140B}" type="slidenum">
              <a:rPr lang="id-ID" smtClean="0"/>
              <a:t>‹#›</a:t>
            </a:fld>
            <a:endParaRPr lang="id-ID"/>
          </a:p>
        </p:txBody>
      </p:sp>
    </p:spTree>
    <p:extLst>
      <p:ext uri="{BB962C8B-B14F-4D97-AF65-F5344CB8AC3E}">
        <p14:creationId xmlns:p14="http://schemas.microsoft.com/office/powerpoint/2010/main" val="2960538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5135E0-D3EC-8380-E819-EBCDE78009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3736" cy="6858000"/>
          </a:xfrm>
          <a:prstGeom prst="rect">
            <a:avLst/>
          </a:prstGeom>
        </p:spPr>
      </p:pic>
    </p:spTree>
    <p:extLst>
      <p:ext uri="{BB962C8B-B14F-4D97-AF65-F5344CB8AC3E}">
        <p14:creationId xmlns:p14="http://schemas.microsoft.com/office/powerpoint/2010/main" val="15692960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B82346D-CF21-4BB9-9EB6-29D3BB289303}"/>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8" name="Object 7" hidden="1">
                        <a:extLst>
                          <a:ext uri="{FF2B5EF4-FFF2-40B4-BE49-F238E27FC236}">
                            <a16:creationId xmlns:a16="http://schemas.microsoft.com/office/drawing/2014/main" id="{4B82346D-CF21-4BB9-9EB6-29D3BB28930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88D7061-78CD-4734-81F2-0926966FFB43}"/>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600" b="0" i="0" baseline="0" dirty="0">
              <a:latin typeface="Tw Cen MT" panose="020B0602020104020603" pitchFamily="34" charset="0"/>
              <a:ea typeface="+mj-ea"/>
              <a:cs typeface="+mj-cs"/>
              <a:sym typeface="Tw Cen MT" panose="020B0602020104020603" pitchFamily="34" charset="0"/>
            </a:endParaRPr>
          </a:p>
        </p:txBody>
      </p:sp>
      <p:sp>
        <p:nvSpPr>
          <p:cNvPr id="2" name="Title 1"/>
          <p:cNvSpPr>
            <a:spLocks noGrp="1"/>
          </p:cNvSpPr>
          <p:nvPr>
            <p:ph type="ctrTitle"/>
          </p:nvPr>
        </p:nvSpPr>
        <p:spPr>
          <a:xfrm>
            <a:off x="1524000" y="1122363"/>
            <a:ext cx="9144000" cy="2387600"/>
          </a:xfrm>
          <a:prstGeom prst="rect">
            <a:avLst/>
          </a:prstGeom>
        </p:spPr>
        <p:txBody>
          <a:bodyPr anchor="b"/>
          <a:lstStyle>
            <a:lvl1pPr algn="ctr">
              <a:defRPr sz="3600">
                <a:latin typeface="Tw Cen MT" panose="020B0602020104020603" pitchFamily="34" charset="0"/>
              </a:defRPr>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000">
                <a:latin typeface="Tw Cen MT" panose="020B06020201040206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p:txBody>
          <a:bodyPr/>
          <a:lstStyle/>
          <a:p>
            <a:fld id="{9C8E8019-A3C3-4D6E-92F9-615F34202FE1}" type="datetimeFigureOut">
              <a:rPr lang="id-ID" smtClean="0"/>
              <a:t>29/06/2025</a:t>
            </a:fld>
            <a:endParaRPr lang="id-ID"/>
          </a:p>
        </p:txBody>
      </p:sp>
      <p:sp>
        <p:nvSpPr>
          <p:cNvPr id="5" name="Footer Placeholder 4"/>
          <p:cNvSpPr>
            <a:spLocks noGrp="1"/>
          </p:cNvSpPr>
          <p:nvPr>
            <p:ph type="ftr" sz="quarter" idx="11"/>
          </p:nvPr>
        </p:nvSpPr>
        <p:spPr/>
        <p:txBody>
          <a:bodyPr/>
          <a:lstStyle/>
          <a:p>
            <a:endParaRPr lang="id-ID"/>
          </a:p>
        </p:txBody>
      </p:sp>
    </p:spTree>
    <p:extLst>
      <p:ext uri="{BB962C8B-B14F-4D97-AF65-F5344CB8AC3E}">
        <p14:creationId xmlns:p14="http://schemas.microsoft.com/office/powerpoint/2010/main" val="29108920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77F6F359-E545-43DC-A605-A4ED846BAE2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8" name="Object 7" hidden="1">
                        <a:extLst>
                          <a:ext uri="{FF2B5EF4-FFF2-40B4-BE49-F238E27FC236}">
                            <a16:creationId xmlns:a16="http://schemas.microsoft.com/office/drawing/2014/main" id="{77F6F359-E545-43DC-A605-A4ED846BAE2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EFEF533-50D4-4E56-93B4-04F50E53F0A1}"/>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1" i="0" baseline="0" dirty="0">
              <a:latin typeface="Tw Cen MT" panose="020B0602020104020603" pitchFamily="34" charset="0"/>
              <a:ea typeface="+mj-ea"/>
              <a:cs typeface="+mj-cs"/>
              <a:sym typeface="Tw Cen MT" panose="020B0602020104020603" pitchFamily="34" charset="0"/>
            </a:endParaRPr>
          </a:p>
        </p:txBody>
      </p:sp>
      <p:sp>
        <p:nvSpPr>
          <p:cNvPr id="2" name="Title 1"/>
          <p:cNvSpPr>
            <a:spLocks noGrp="1"/>
          </p:cNvSpPr>
          <p:nvPr>
            <p:ph type="title"/>
          </p:nvPr>
        </p:nvSpPr>
        <p:spPr>
          <a:xfrm>
            <a:off x="94130" y="136526"/>
            <a:ext cx="10233212" cy="544512"/>
          </a:xfrm>
          <a:prstGeom prst="rect">
            <a:avLst/>
          </a:prstGeom>
        </p:spPr>
        <p:txBody>
          <a:bodyPr/>
          <a:lstStyle>
            <a:lvl1pPr>
              <a:defRPr sz="2800" b="1">
                <a:latin typeface="Tw Cen MT" panose="020B0602020104020603" pitchFamily="34" charset="0"/>
              </a:defRPr>
            </a:lvl1pPr>
          </a:lstStyle>
          <a:p>
            <a:r>
              <a:rPr lang="en-US" dirty="0"/>
              <a:t>Click to edit Master title style</a:t>
            </a:r>
            <a:endParaRPr lang="id-ID" dirty="0"/>
          </a:p>
        </p:txBody>
      </p:sp>
      <p:sp>
        <p:nvSpPr>
          <p:cNvPr id="3" name="Content Placeholder 2"/>
          <p:cNvSpPr>
            <a:spLocks noGrp="1"/>
          </p:cNvSpPr>
          <p:nvPr>
            <p:ph idx="1"/>
          </p:nvPr>
        </p:nvSpPr>
        <p:spPr>
          <a:xfrm>
            <a:off x="94130" y="914400"/>
            <a:ext cx="11846858" cy="4908176"/>
          </a:xfrm>
          <a:prstGeom prst="rect">
            <a:avLst/>
          </a:prstGeom>
        </p:spPr>
        <p:txBody>
          <a:bodyPr/>
          <a:lstStyle>
            <a:lvl1pPr>
              <a:defRPr>
                <a:latin typeface="Tw Cen MT" panose="020B0602020104020603" pitchFamily="34" charset="0"/>
              </a:defRPr>
            </a:lvl1pPr>
            <a:lvl2pPr>
              <a:defRPr>
                <a:latin typeface="Tw Cen MT" panose="020B0602020104020603" pitchFamily="34" charset="0"/>
              </a:defRPr>
            </a:lvl2pPr>
            <a:lvl3pPr>
              <a:defRPr>
                <a:latin typeface="Tw Cen MT" panose="020B0602020104020603" pitchFamily="34" charset="0"/>
              </a:defRPr>
            </a:lvl3pPr>
            <a:lvl4pPr>
              <a:defRPr>
                <a:latin typeface="Tw Cen MT" panose="020B0602020104020603" pitchFamily="34" charset="0"/>
              </a:defRPr>
            </a:lvl4pPr>
            <a:lvl5pPr>
              <a:defRPr>
                <a:latin typeface="Tw Cen MT" panose="020B06020201040206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9C8E8019-A3C3-4D6E-92F9-615F34202FE1}" type="datetimeFigureOut">
              <a:rPr lang="id-ID" smtClean="0"/>
              <a:t>29/06/2025</a:t>
            </a:fld>
            <a:endParaRPr lang="id-ID"/>
          </a:p>
        </p:txBody>
      </p:sp>
      <p:sp>
        <p:nvSpPr>
          <p:cNvPr id="5" name="Footer Placeholder 4"/>
          <p:cNvSpPr>
            <a:spLocks noGrp="1"/>
          </p:cNvSpPr>
          <p:nvPr>
            <p:ph type="ftr" sz="quarter" idx="11"/>
          </p:nvPr>
        </p:nvSpPr>
        <p:spPr/>
        <p:txBody>
          <a:bodyPr/>
          <a:lstStyle/>
          <a:p>
            <a:endParaRPr lang="id-ID"/>
          </a:p>
        </p:txBody>
      </p:sp>
    </p:spTree>
    <p:extLst>
      <p:ext uri="{BB962C8B-B14F-4D97-AF65-F5344CB8AC3E}">
        <p14:creationId xmlns:p14="http://schemas.microsoft.com/office/powerpoint/2010/main" val="17660858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0C749EE-EEFB-4BF6-9BE3-2AB44581EF99}"/>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0" imgH="469" progId="TCLayout.ActiveDocument.1">
                  <p:embed/>
                </p:oleObj>
              </mc:Choice>
              <mc:Fallback>
                <p:oleObj name="think-cell Slide" r:id="rId3" imgW="470" imgH="469" progId="TCLayout.ActiveDocument.1">
                  <p:embed/>
                  <p:pic>
                    <p:nvPicPr>
                      <p:cNvPr id="6" name="Object 5" hidden="1">
                        <a:extLst>
                          <a:ext uri="{FF2B5EF4-FFF2-40B4-BE49-F238E27FC236}">
                            <a16:creationId xmlns:a16="http://schemas.microsoft.com/office/drawing/2014/main" id="{60C749EE-EEFB-4BF6-9BE3-2AB44581EF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Date Placeholder 1"/>
          <p:cNvSpPr>
            <a:spLocks noGrp="1"/>
          </p:cNvSpPr>
          <p:nvPr>
            <p:ph type="dt" sz="half" idx="10"/>
          </p:nvPr>
        </p:nvSpPr>
        <p:spPr/>
        <p:txBody>
          <a:bodyPr/>
          <a:lstStyle/>
          <a:p>
            <a:fld id="{9C8E8019-A3C3-4D6E-92F9-615F34202FE1}" type="datetimeFigureOut">
              <a:rPr lang="id-ID" smtClean="0"/>
              <a:t>29/06/2025</a:t>
            </a:fld>
            <a:endParaRPr lang="id-ID"/>
          </a:p>
        </p:txBody>
      </p:sp>
      <p:sp>
        <p:nvSpPr>
          <p:cNvPr id="3" name="Footer Placeholder 2"/>
          <p:cNvSpPr>
            <a:spLocks noGrp="1"/>
          </p:cNvSpPr>
          <p:nvPr>
            <p:ph type="ftr" sz="quarter" idx="11"/>
          </p:nvPr>
        </p:nvSpPr>
        <p:spPr/>
        <p:txBody>
          <a:bodyPr/>
          <a:lstStyle/>
          <a:p>
            <a:endParaRPr lang="id-ID"/>
          </a:p>
        </p:txBody>
      </p:sp>
      <p:sp>
        <p:nvSpPr>
          <p:cNvPr id="5" name="Title 1">
            <a:extLst>
              <a:ext uri="{FF2B5EF4-FFF2-40B4-BE49-F238E27FC236}">
                <a16:creationId xmlns:a16="http://schemas.microsoft.com/office/drawing/2014/main" id="{FE0D28EF-67AA-4FA6-9FE8-3633A07DF051}"/>
              </a:ext>
            </a:extLst>
          </p:cNvPr>
          <p:cNvSpPr>
            <a:spLocks noGrp="1"/>
          </p:cNvSpPr>
          <p:nvPr>
            <p:ph type="title"/>
          </p:nvPr>
        </p:nvSpPr>
        <p:spPr>
          <a:xfrm>
            <a:off x="94130" y="136526"/>
            <a:ext cx="9412941" cy="544512"/>
          </a:xfrm>
          <a:prstGeom prst="rect">
            <a:avLst/>
          </a:prstGeom>
        </p:spPr>
        <p:txBody>
          <a:bodyPr vert="horz"/>
          <a:lstStyle>
            <a:lvl1pPr>
              <a:defRPr sz="2800" b="1">
                <a:latin typeface="Tw Cen MT" panose="020B0602020104020603" pitchFamily="34" charset="0"/>
              </a:defRPr>
            </a:lvl1pPr>
          </a:lstStyle>
          <a:p>
            <a:r>
              <a:rPr lang="en-US" dirty="0"/>
              <a:t>Click to edit Master title style</a:t>
            </a:r>
            <a:endParaRPr lang="id-ID" dirty="0"/>
          </a:p>
        </p:txBody>
      </p:sp>
    </p:spTree>
    <p:extLst>
      <p:ext uri="{BB962C8B-B14F-4D97-AF65-F5344CB8AC3E}">
        <p14:creationId xmlns:p14="http://schemas.microsoft.com/office/powerpoint/2010/main" val="40460433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DC95D-B1B7-2153-6295-18F31A051B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D41B5C-5373-8F4F-EBDA-BDA9EB2CE5B8}"/>
              </a:ext>
            </a:extLst>
          </p:cNvPr>
          <p:cNvSpPr>
            <a:spLocks noGrp="1"/>
          </p:cNvSpPr>
          <p:nvPr>
            <p:ph type="dt" sz="half" idx="10"/>
          </p:nvPr>
        </p:nvSpPr>
        <p:spPr/>
        <p:txBody>
          <a:bodyPr/>
          <a:lstStyle/>
          <a:p>
            <a:fld id="{A2F11CB6-5CDC-4E98-8357-4BB2AEA60F05}" type="datetimeFigureOut">
              <a:rPr lang="en-US" smtClean="0"/>
              <a:t>6/29/2025</a:t>
            </a:fld>
            <a:endParaRPr lang="en-US" dirty="0"/>
          </a:p>
        </p:txBody>
      </p:sp>
      <p:sp>
        <p:nvSpPr>
          <p:cNvPr id="4" name="Footer Placeholder 3">
            <a:extLst>
              <a:ext uri="{FF2B5EF4-FFF2-40B4-BE49-F238E27FC236}">
                <a16:creationId xmlns:a16="http://schemas.microsoft.com/office/drawing/2014/main" id="{EEF90C1E-2C25-8039-AE27-0D989702425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BBE16B0-AEBE-2B2C-0644-CD5265A66063}"/>
              </a:ext>
            </a:extLst>
          </p:cNvPr>
          <p:cNvSpPr>
            <a:spLocks noGrp="1"/>
          </p:cNvSpPr>
          <p:nvPr>
            <p:ph type="sldNum" sz="quarter" idx="12"/>
          </p:nvPr>
        </p:nvSpPr>
        <p:spPr/>
        <p:txBody>
          <a:bodyPr/>
          <a:lstStyle/>
          <a:p>
            <a:fld id="{BA3B4ABA-F950-4990-94B7-E00577446CD0}" type="slidenum">
              <a:rPr lang="en-US" smtClean="0"/>
              <a:t>‹#›</a:t>
            </a:fld>
            <a:endParaRPr lang="en-US" dirty="0"/>
          </a:p>
        </p:txBody>
      </p:sp>
    </p:spTree>
    <p:extLst>
      <p:ext uri="{BB962C8B-B14F-4D97-AF65-F5344CB8AC3E}">
        <p14:creationId xmlns:p14="http://schemas.microsoft.com/office/powerpoint/2010/main" val="1197296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9C8E8019-A3C3-4D6E-92F9-615F34202FE1}" type="datetimeFigureOut">
              <a:rPr lang="id-ID" smtClean="0"/>
              <a:t>29/06/2025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927519B-F67C-45B7-B1FB-4EFF7616140B}" type="slidenum">
              <a:rPr lang="id-ID" smtClean="0"/>
              <a:t>‹#›</a:t>
            </a:fld>
            <a:endParaRPr lang="id-ID"/>
          </a:p>
        </p:txBody>
      </p:sp>
    </p:spTree>
    <p:extLst>
      <p:ext uri="{BB962C8B-B14F-4D97-AF65-F5344CB8AC3E}">
        <p14:creationId xmlns:p14="http://schemas.microsoft.com/office/powerpoint/2010/main" val="72795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8E8019-A3C3-4D6E-92F9-615F34202FE1}" type="datetimeFigureOut">
              <a:rPr lang="id-ID" smtClean="0"/>
              <a:t>29/06/2025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927519B-F67C-45B7-B1FB-4EFF7616140B}" type="slidenum">
              <a:rPr lang="id-ID" smtClean="0"/>
              <a:t>‹#›</a:t>
            </a:fld>
            <a:endParaRPr lang="id-ID"/>
          </a:p>
        </p:txBody>
      </p:sp>
    </p:spTree>
    <p:extLst>
      <p:ext uri="{BB962C8B-B14F-4D97-AF65-F5344CB8AC3E}">
        <p14:creationId xmlns:p14="http://schemas.microsoft.com/office/powerpoint/2010/main" val="1778942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p:txBody>
          <a:bodyPr/>
          <a:lstStyle/>
          <a:p>
            <a:fld id="{9C8E8019-A3C3-4D6E-92F9-615F34202FE1}" type="datetimeFigureOut">
              <a:rPr lang="id-ID" smtClean="0"/>
              <a:t>29/06/2025</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2927519B-F67C-45B7-B1FB-4EFF7616140B}" type="slidenum">
              <a:rPr lang="id-ID" smtClean="0"/>
              <a:t>‹#›</a:t>
            </a:fld>
            <a:endParaRPr lang="id-ID"/>
          </a:p>
        </p:txBody>
      </p:sp>
    </p:spTree>
    <p:extLst>
      <p:ext uri="{BB962C8B-B14F-4D97-AF65-F5344CB8AC3E}">
        <p14:creationId xmlns:p14="http://schemas.microsoft.com/office/powerpoint/2010/main" val="269776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p:txBody>
          <a:bodyPr/>
          <a:lstStyle/>
          <a:p>
            <a:fld id="{9C8E8019-A3C3-4D6E-92F9-615F34202FE1}" type="datetimeFigureOut">
              <a:rPr lang="id-ID" smtClean="0"/>
              <a:t>29/06/2025</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2927519B-F67C-45B7-B1FB-4EFF7616140B}" type="slidenum">
              <a:rPr lang="id-ID" smtClean="0"/>
              <a:t>‹#›</a:t>
            </a:fld>
            <a:endParaRPr lang="id-ID"/>
          </a:p>
        </p:txBody>
      </p:sp>
    </p:spTree>
    <p:extLst>
      <p:ext uri="{BB962C8B-B14F-4D97-AF65-F5344CB8AC3E}">
        <p14:creationId xmlns:p14="http://schemas.microsoft.com/office/powerpoint/2010/main" val="258030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p>
            <a:fld id="{9C8E8019-A3C3-4D6E-92F9-615F34202FE1}" type="datetimeFigureOut">
              <a:rPr lang="id-ID" smtClean="0"/>
              <a:t>29/06/2025</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2927519B-F67C-45B7-B1FB-4EFF7616140B}" type="slidenum">
              <a:rPr lang="id-ID" smtClean="0"/>
              <a:t>‹#›</a:t>
            </a:fld>
            <a:endParaRPr lang="id-ID"/>
          </a:p>
        </p:txBody>
      </p:sp>
    </p:spTree>
    <p:extLst>
      <p:ext uri="{BB962C8B-B14F-4D97-AF65-F5344CB8AC3E}">
        <p14:creationId xmlns:p14="http://schemas.microsoft.com/office/powerpoint/2010/main" val="3342796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oleObject" Target="../embeddings/oleObject1.bin"/><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11" Type="http://schemas.openxmlformats.org/officeDocument/2006/relationships/image" Target="../media/image4.png"/><Relationship Id="rId5" Type="http://schemas.openxmlformats.org/officeDocument/2006/relationships/tags" Target="../tags/tag2.xml"/><Relationship Id="rId10" Type="http://schemas.openxmlformats.org/officeDocument/2006/relationships/image" Target="../media/image3.png"/><Relationship Id="rId4" Type="http://schemas.openxmlformats.org/officeDocument/2006/relationships/theme" Target="../theme/theme1.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ags" Target="../tags/tag9.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image" Target="../media/image7.emf"/><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oleObject" Target="../embeddings/oleObject5.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8.png"/><Relationship Id="rId2" Type="http://schemas.openxmlformats.org/officeDocument/2006/relationships/slideLayout" Target="../slideLayouts/slideLayout16.xml"/><Relationship Id="rId16" Type="http://schemas.openxmlformats.org/officeDocument/2006/relationships/image" Target="../media/image7.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oleObject" Target="../embeddings/oleObject6.bin"/><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ags" Target="../tags/tag1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tags" Target="../tags/tag15.xml"/><Relationship Id="rId26" Type="http://schemas.openxmlformats.org/officeDocument/2006/relationships/image" Target="../media/image13.png"/><Relationship Id="rId3" Type="http://schemas.openxmlformats.org/officeDocument/2006/relationships/slideLayout" Target="../slideLayouts/slideLayout29.xml"/><Relationship Id="rId21" Type="http://schemas.openxmlformats.org/officeDocument/2006/relationships/oleObject" Target="../embeddings/oleObject7.bin"/><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tags" Target="../tags/tag14.xml"/><Relationship Id="rId25" Type="http://schemas.openxmlformats.org/officeDocument/2006/relationships/image" Target="../media/image12.png"/><Relationship Id="rId2" Type="http://schemas.openxmlformats.org/officeDocument/2006/relationships/slideLayout" Target="../slideLayouts/slideLayout28.xml"/><Relationship Id="rId16" Type="http://schemas.openxmlformats.org/officeDocument/2006/relationships/tags" Target="../tags/tag13.xml"/><Relationship Id="rId20" Type="http://schemas.openxmlformats.org/officeDocument/2006/relationships/tags" Target="../tags/tag17.xml"/><Relationship Id="rId29" Type="http://schemas.microsoft.com/office/2007/relationships/hdphoto" Target="../media/hdphoto1.wdp"/><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image" Target="../media/image11.png"/><Relationship Id="rId5" Type="http://schemas.openxmlformats.org/officeDocument/2006/relationships/slideLayout" Target="../slideLayouts/slideLayout31.xml"/><Relationship Id="rId15" Type="http://schemas.openxmlformats.org/officeDocument/2006/relationships/theme" Target="../theme/theme4.xml"/><Relationship Id="rId23" Type="http://schemas.openxmlformats.org/officeDocument/2006/relationships/image" Target="../media/image10.jpeg"/><Relationship Id="rId28" Type="http://schemas.openxmlformats.org/officeDocument/2006/relationships/image" Target="../media/image15.png"/><Relationship Id="rId10" Type="http://schemas.openxmlformats.org/officeDocument/2006/relationships/slideLayout" Target="../slideLayouts/slideLayout36.xml"/><Relationship Id="rId19" Type="http://schemas.openxmlformats.org/officeDocument/2006/relationships/tags" Target="../tags/tag1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image" Target="../media/image1.emf"/><Relationship Id="rId27" Type="http://schemas.openxmlformats.org/officeDocument/2006/relationships/image" Target="../media/image14.png"/><Relationship Id="rId30" Type="http://schemas.openxmlformats.org/officeDocument/2006/relationships/image" Target="../media/image16.png"/></Relationships>
</file>

<file path=ppt/slideMasters/_rels/slideMaster5.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29.png"/><Relationship Id="rId3" Type="http://schemas.openxmlformats.org/officeDocument/2006/relationships/slideLayout" Target="../slideLayouts/slideLayout43.xml"/><Relationship Id="rId7" Type="http://schemas.openxmlformats.org/officeDocument/2006/relationships/tags" Target="../tags/tag43.xml"/><Relationship Id="rId12" Type="http://schemas.openxmlformats.org/officeDocument/2006/relationships/image" Target="../media/image4.png"/><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tags" Target="../tags/tag42.xml"/><Relationship Id="rId11" Type="http://schemas.openxmlformats.org/officeDocument/2006/relationships/image" Target="../media/image3.png"/><Relationship Id="rId5" Type="http://schemas.openxmlformats.org/officeDocument/2006/relationships/theme" Target="../theme/theme5.xml"/><Relationship Id="rId10" Type="http://schemas.openxmlformats.org/officeDocument/2006/relationships/image" Target="../media/image2.png"/><Relationship Id="rId4" Type="http://schemas.openxmlformats.org/officeDocument/2006/relationships/slideLayout" Target="../slideLayouts/slideLayout44.xml"/><Relationship Id="rId9" Type="http://schemas.openxmlformats.org/officeDocument/2006/relationships/image" Target="../media/image1.emf"/><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BC1080B0-1573-46AD-AB7B-4B2A0CDA1A9C}"/>
              </a:ext>
            </a:extLst>
          </p:cNvPr>
          <p:cNvGraphicFramePr>
            <a:graphicFrameLocks noChangeAspect="1"/>
          </p:cNvGraphicFramePr>
          <p:nvPr userDrawn="1">
            <p:custDataLst>
              <p:tags r:id="rId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70" imgH="469" progId="TCLayout.ActiveDocument.1">
                  <p:embed/>
                </p:oleObj>
              </mc:Choice>
              <mc:Fallback>
                <p:oleObj name="think-cell Slide" r:id="rId7" imgW="470" imgH="469" progId="TCLayout.ActiveDocument.1">
                  <p:embed/>
                  <p:pic>
                    <p:nvPicPr>
                      <p:cNvPr id="9" name="Object 8" hidden="1">
                        <a:extLst>
                          <a:ext uri="{FF2B5EF4-FFF2-40B4-BE49-F238E27FC236}">
                            <a16:creationId xmlns:a16="http://schemas.microsoft.com/office/drawing/2014/main" id="{BC1080B0-1573-46AD-AB7B-4B2A0CDA1A9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grpSp>
        <p:nvGrpSpPr>
          <p:cNvPr id="3" name="Group 2">
            <a:extLst>
              <a:ext uri="{FF2B5EF4-FFF2-40B4-BE49-F238E27FC236}">
                <a16:creationId xmlns:a16="http://schemas.microsoft.com/office/drawing/2014/main" id="{4F5591BB-936C-44EF-9D2C-0E94747571A4}"/>
              </a:ext>
            </a:extLst>
          </p:cNvPr>
          <p:cNvGrpSpPr/>
          <p:nvPr userDrawn="1"/>
        </p:nvGrpSpPr>
        <p:grpSpPr>
          <a:xfrm>
            <a:off x="9359153" y="-6765"/>
            <a:ext cx="2832847" cy="887506"/>
            <a:chOff x="8345728" y="896083"/>
            <a:chExt cx="3118593" cy="887506"/>
          </a:xfrm>
        </p:grpSpPr>
        <p:pic>
          <p:nvPicPr>
            <p:cNvPr id="29" name="Picture 3" descr="Picture 3">
              <a:extLst>
                <a:ext uri="{FF2B5EF4-FFF2-40B4-BE49-F238E27FC236}">
                  <a16:creationId xmlns:a16="http://schemas.microsoft.com/office/drawing/2014/main" id="{945E3C28-9521-438F-B241-D0B8207CD9C4}"/>
                </a:ext>
              </a:extLst>
            </p:cNvPr>
            <p:cNvPicPr>
              <a:picLocks noChangeAspect="1"/>
            </p:cNvPicPr>
            <p:nvPr userDrawn="1"/>
          </p:nvPicPr>
          <p:blipFill>
            <a:blip r:embed="rId9"/>
            <a:stretch>
              <a:fillRect/>
            </a:stretch>
          </p:blipFill>
          <p:spPr>
            <a:xfrm>
              <a:off x="8345728" y="896083"/>
              <a:ext cx="3118593" cy="887506"/>
            </a:xfrm>
            <a:prstGeom prst="rect">
              <a:avLst/>
            </a:prstGeom>
            <a:ln w="12700">
              <a:miter lim="400000"/>
            </a:ln>
          </p:spPr>
        </p:pic>
        <p:sp>
          <p:nvSpPr>
            <p:cNvPr id="2" name="Rectangle 1">
              <a:extLst>
                <a:ext uri="{FF2B5EF4-FFF2-40B4-BE49-F238E27FC236}">
                  <a16:creationId xmlns:a16="http://schemas.microsoft.com/office/drawing/2014/main" id="{0838C6B5-5609-4BB2-B839-1BAF815DCCB6}"/>
                </a:ext>
              </a:extLst>
            </p:cNvPr>
            <p:cNvSpPr/>
            <p:nvPr userDrawn="1"/>
          </p:nvSpPr>
          <p:spPr>
            <a:xfrm>
              <a:off x="9117106" y="1089212"/>
              <a:ext cx="2236694" cy="624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hidden="1">
            <a:extLst>
              <a:ext uri="{FF2B5EF4-FFF2-40B4-BE49-F238E27FC236}">
                <a16:creationId xmlns:a16="http://schemas.microsoft.com/office/drawing/2014/main" id="{E2185E14-CAFC-4C31-8082-9E27AB7568E6}"/>
              </a:ext>
            </a:extLst>
          </p:cNvPr>
          <p:cNvSpPr/>
          <p:nvPr userDrawn="1">
            <p:custDataLst>
              <p:tags r:id="rId6"/>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Calibri Light" panose="020F0302020204030204" pitchFamily="34" charset="0"/>
              <a:ea typeface="+mj-ea"/>
              <a:cs typeface="+mj-cs"/>
              <a:sym typeface="Calibri Light" panose="020F0302020204030204" pitchFamily="34" charset="0"/>
            </a:endParaRP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8E8019-A3C3-4D6E-92F9-615F34202FE1}" type="datetimeFigureOut">
              <a:rPr lang="id-ID" smtClean="0"/>
              <a:t>29/06/2025</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27519B-F67C-45B7-B1FB-4EFF7616140B}" type="slidenum">
              <a:rPr lang="id-ID" smtClean="0"/>
              <a:t>‹#›</a:t>
            </a:fld>
            <a:endParaRPr lang="id-ID"/>
          </a:p>
        </p:txBody>
      </p:sp>
      <p:pic>
        <p:nvPicPr>
          <p:cNvPr id="13" name="Picture 12">
            <a:extLst>
              <a:ext uri="{FF2B5EF4-FFF2-40B4-BE49-F238E27FC236}">
                <a16:creationId xmlns:a16="http://schemas.microsoft.com/office/drawing/2014/main" id="{9A110AFA-854B-46D3-9DCB-BD0A29FB5B93}"/>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0" y="6135546"/>
            <a:ext cx="12192000" cy="722454"/>
          </a:xfrm>
          <a:prstGeom prst="rect">
            <a:avLst/>
          </a:prstGeom>
        </p:spPr>
      </p:pic>
      <p:pic>
        <p:nvPicPr>
          <p:cNvPr id="14" name="Picture 13">
            <a:extLst>
              <a:ext uri="{FF2B5EF4-FFF2-40B4-BE49-F238E27FC236}">
                <a16:creationId xmlns:a16="http://schemas.microsoft.com/office/drawing/2014/main" id="{623E4D42-3624-4EEA-8CAE-7771C596CD9A}"/>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0" y="6001139"/>
            <a:ext cx="1869141" cy="856861"/>
          </a:xfrm>
          <a:prstGeom prst="rect">
            <a:avLst/>
          </a:prstGeom>
        </p:spPr>
      </p:pic>
      <p:pic>
        <p:nvPicPr>
          <p:cNvPr id="15" name="Picture 14">
            <a:extLst>
              <a:ext uri="{FF2B5EF4-FFF2-40B4-BE49-F238E27FC236}">
                <a16:creationId xmlns:a16="http://schemas.microsoft.com/office/drawing/2014/main" id="{3614716F-548A-4950-9336-45DE7917C36F}"/>
              </a:ext>
            </a:extLst>
          </p:cNvPr>
          <p:cNvPicPr>
            <a:picLocks noChangeAspect="1"/>
          </p:cNvPicPr>
          <p:nvPr userDrawn="1"/>
        </p:nvPicPr>
        <p:blipFill>
          <a:blip r:embed="rId12" cstate="hqprint">
            <a:extLst>
              <a:ext uri="{28A0092B-C50C-407E-A947-70E740481C1C}">
                <a14:useLocalDpi xmlns:a14="http://schemas.microsoft.com/office/drawing/2010/main"/>
              </a:ext>
            </a:extLst>
          </a:blip>
          <a:stretch>
            <a:fillRect/>
          </a:stretch>
        </p:blipFill>
        <p:spPr>
          <a:xfrm>
            <a:off x="11477768" y="6328684"/>
            <a:ext cx="400274" cy="401300"/>
          </a:xfrm>
          <a:prstGeom prst="rect">
            <a:avLst/>
          </a:prstGeom>
        </p:spPr>
      </p:pic>
      <p:sp>
        <p:nvSpPr>
          <p:cNvPr id="16" name="Slide Number Placeholder 5">
            <a:extLst>
              <a:ext uri="{FF2B5EF4-FFF2-40B4-BE49-F238E27FC236}">
                <a16:creationId xmlns:a16="http://schemas.microsoft.com/office/drawing/2014/main" id="{6E18EAB9-C8BE-482C-99AD-554BB53BC1DC}"/>
              </a:ext>
            </a:extLst>
          </p:cNvPr>
          <p:cNvSpPr txBox="1">
            <a:spLocks/>
          </p:cNvSpPr>
          <p:nvPr userDrawn="1"/>
        </p:nvSpPr>
        <p:spPr>
          <a:xfrm>
            <a:off x="8721121" y="643209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9B4F71C-CE18-4B02-B4DD-CAEE16062705}" type="slidenum">
              <a:rPr lang="en-US" sz="1300" smtClean="0">
                <a:solidFill>
                  <a:schemeClr val="bg1">
                    <a:lumMod val="50000"/>
                  </a:schemeClr>
                </a:solidFill>
                <a:latin typeface="Tw Cen MT" panose="020B0602020104020603" pitchFamily="34" charset="0"/>
              </a:rPr>
              <a:pPr algn="r"/>
              <a:t>‹#›</a:t>
            </a:fld>
            <a:endParaRPr lang="en-US" sz="1300" dirty="0">
              <a:solidFill>
                <a:schemeClr val="bg1">
                  <a:lumMod val="50000"/>
                </a:schemeClr>
              </a:solidFill>
              <a:latin typeface="Tw Cen MT" panose="020B0602020104020603" pitchFamily="34" charset="0"/>
            </a:endParaRPr>
          </a:p>
        </p:txBody>
      </p:sp>
      <p:pic>
        <p:nvPicPr>
          <p:cNvPr id="25" name="Picture 24">
            <a:extLst>
              <a:ext uri="{FF2B5EF4-FFF2-40B4-BE49-F238E27FC236}">
                <a16:creationId xmlns:a16="http://schemas.microsoft.com/office/drawing/2014/main" id="{ED45C41A-8623-4150-9777-C5566ACD3F18}"/>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10295961" y="81821"/>
            <a:ext cx="1770984" cy="624039"/>
          </a:xfrm>
          <a:prstGeom prst="rect">
            <a:avLst/>
          </a:prstGeom>
        </p:spPr>
      </p:pic>
    </p:spTree>
    <p:extLst>
      <p:ext uri="{BB962C8B-B14F-4D97-AF65-F5344CB8AC3E}">
        <p14:creationId xmlns:p14="http://schemas.microsoft.com/office/powerpoint/2010/main" val="3306091179"/>
      </p:ext>
    </p:extLst>
  </p:cSld>
  <p:clrMap bg1="lt1" tx1="dk1" bg2="lt2" tx2="dk2" accent1="accent1" accent2="accent2" accent3="accent3" accent4="accent4" accent5="accent5" accent6="accent6" hlink="hlink" folHlink="folHlink"/>
  <p:sldLayoutIdLst>
    <p:sldLayoutId id="2147491405" r:id="rId1"/>
    <p:sldLayoutId id="2147491406" r:id="rId2"/>
    <p:sldLayoutId id="214749140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C28BCCF9-E715-F63E-C36C-1B485BCBD4BD}"/>
              </a:ext>
            </a:extLst>
          </p:cNvPr>
          <p:cNvGraphicFramePr>
            <a:graphicFrameLocks noChangeAspect="1"/>
          </p:cNvGraphicFramePr>
          <p:nvPr userDrawn="1">
            <p:custDataLst>
              <p:tags r:id="rId13"/>
            </p:custDataLst>
            <p:extLst>
              <p:ext uri="{D42A27DB-BD31-4B8C-83A1-F6EECF244321}">
                <p14:modId xmlns:p14="http://schemas.microsoft.com/office/powerpoint/2010/main" val="38448141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357" imgH="356" progId="TCLayout.ActiveDocument.1">
                  <p:embed/>
                </p:oleObj>
              </mc:Choice>
              <mc:Fallback>
                <p:oleObj name="think-cell Slide" r:id="rId14" imgW="357" imgH="356" progId="TCLayout.ActiveDocument.1">
                  <p:embed/>
                  <p:pic>
                    <p:nvPicPr>
                      <p:cNvPr id="9" name="Object 8" hidden="1">
                        <a:extLst>
                          <a:ext uri="{FF2B5EF4-FFF2-40B4-BE49-F238E27FC236}">
                            <a16:creationId xmlns:a16="http://schemas.microsoft.com/office/drawing/2014/main" id="{C28BCCF9-E715-F63E-C36C-1B485BCBD4BD}"/>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8E8019-A3C3-4D6E-92F9-615F34202FE1}" type="datetimeFigureOut">
              <a:rPr lang="id-ID" smtClean="0"/>
              <a:t>29/06/2025</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27519B-F67C-45B7-B1FB-4EFF7616140B}" type="slidenum">
              <a:rPr lang="id-ID" smtClean="0"/>
              <a:t>‹#›</a:t>
            </a:fld>
            <a:endParaRPr lang="id-ID"/>
          </a:p>
        </p:txBody>
      </p:sp>
      <p:pic>
        <p:nvPicPr>
          <p:cNvPr id="8" name="Picture 7"/>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0" y="0"/>
            <a:ext cx="12192000" cy="6899680"/>
          </a:xfrm>
          <a:prstGeom prst="rect">
            <a:avLst/>
          </a:prstGeom>
        </p:spPr>
      </p:pic>
    </p:spTree>
    <p:extLst>
      <p:ext uri="{BB962C8B-B14F-4D97-AF65-F5344CB8AC3E}">
        <p14:creationId xmlns:p14="http://schemas.microsoft.com/office/powerpoint/2010/main" val="1100505704"/>
      </p:ext>
    </p:extLst>
  </p:cSld>
  <p:clrMap bg1="lt1" tx1="dk1" bg2="lt2" tx2="dk2" accent1="accent1" accent2="accent2" accent3="accent3" accent4="accent4" accent5="accent5" accent6="accent6" hlink="hlink" folHlink="folHlink"/>
  <p:sldLayoutIdLst>
    <p:sldLayoutId id="2147491488" r:id="rId1"/>
    <p:sldLayoutId id="2147491489" r:id="rId2"/>
    <p:sldLayoutId id="2147491490" r:id="rId3"/>
    <p:sldLayoutId id="2147491491" r:id="rId4"/>
    <p:sldLayoutId id="2147491492" r:id="rId5"/>
    <p:sldLayoutId id="2147491493" r:id="rId6"/>
    <p:sldLayoutId id="2147491494" r:id="rId7"/>
    <p:sldLayoutId id="2147491495" r:id="rId8"/>
    <p:sldLayoutId id="2147491496" r:id="rId9"/>
    <p:sldLayoutId id="2147491497" r:id="rId10"/>
    <p:sldLayoutId id="21474914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4A0E8FF3-1048-325C-B0C5-49FE8BBF9414}"/>
              </a:ext>
            </a:extLst>
          </p:cNvPr>
          <p:cNvGraphicFramePr>
            <a:graphicFrameLocks noChangeAspect="1"/>
          </p:cNvGraphicFramePr>
          <p:nvPr userDrawn="1">
            <p:custDataLst>
              <p:tags r:id="rId14"/>
            </p:custDataLst>
            <p:extLst>
              <p:ext uri="{D42A27DB-BD31-4B8C-83A1-F6EECF244321}">
                <p14:modId xmlns:p14="http://schemas.microsoft.com/office/powerpoint/2010/main" val="38437880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357" imgH="356" progId="TCLayout.ActiveDocument.1">
                  <p:embed/>
                </p:oleObj>
              </mc:Choice>
              <mc:Fallback>
                <p:oleObj name="think-cell Slide" r:id="rId15" imgW="357" imgH="356" progId="TCLayout.ActiveDocument.1">
                  <p:embed/>
                  <p:pic>
                    <p:nvPicPr>
                      <p:cNvPr id="9" name="Object 8" hidden="1">
                        <a:extLst>
                          <a:ext uri="{FF2B5EF4-FFF2-40B4-BE49-F238E27FC236}">
                            <a16:creationId xmlns:a16="http://schemas.microsoft.com/office/drawing/2014/main" id="{4A0E8FF3-1048-325C-B0C5-49FE8BBF9414}"/>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8E8019-A3C3-4D6E-92F9-615F34202FE1}" type="datetimeFigureOut">
              <a:rPr lang="id-ID" smtClean="0"/>
              <a:t>29/06/2025</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27519B-F67C-45B7-B1FB-4EFF7616140B}" type="slidenum">
              <a:rPr lang="id-ID" smtClean="0"/>
              <a:t>‹#›</a:t>
            </a:fld>
            <a:endParaRPr lang="id-ID"/>
          </a:p>
        </p:txBody>
      </p:sp>
      <p:pic>
        <p:nvPicPr>
          <p:cNvPr id="8" name="Picture 7"/>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0" y="0"/>
            <a:ext cx="12192000" cy="6899680"/>
          </a:xfrm>
          <a:prstGeom prst="rect">
            <a:avLst/>
          </a:prstGeom>
        </p:spPr>
      </p:pic>
    </p:spTree>
    <p:extLst>
      <p:ext uri="{BB962C8B-B14F-4D97-AF65-F5344CB8AC3E}">
        <p14:creationId xmlns:p14="http://schemas.microsoft.com/office/powerpoint/2010/main" val="189741635"/>
      </p:ext>
    </p:extLst>
  </p:cSld>
  <p:clrMap bg1="lt1" tx1="dk1" bg2="lt2" tx2="dk2" accent1="accent1" accent2="accent2" accent3="accent3" accent4="accent4" accent5="accent5" accent6="accent6" hlink="hlink" folHlink="folHlink"/>
  <p:sldLayoutIdLst>
    <p:sldLayoutId id="2147491577" r:id="rId1"/>
    <p:sldLayoutId id="2147491578" r:id="rId2"/>
    <p:sldLayoutId id="2147491579" r:id="rId3"/>
    <p:sldLayoutId id="2147491580" r:id="rId4"/>
    <p:sldLayoutId id="2147491581" r:id="rId5"/>
    <p:sldLayoutId id="2147491582" r:id="rId6"/>
    <p:sldLayoutId id="2147491583" r:id="rId7"/>
    <p:sldLayoutId id="2147491584" r:id="rId8"/>
    <p:sldLayoutId id="2147491585" r:id="rId9"/>
    <p:sldLayoutId id="2147491586" r:id="rId10"/>
    <p:sldLayoutId id="2147491587" r:id="rId11"/>
    <p:sldLayoutId id="214749158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7" name="Object 66" hidden="1"/>
          <p:cNvGraphicFramePr>
            <a:graphicFrameLocks noChangeAspect="1"/>
          </p:cNvGraphicFramePr>
          <p:nvPr userDrawn="1">
            <p:custDataLst>
              <p:tags r:id="rId16"/>
            </p:custDataLst>
            <p:extLst>
              <p:ext uri="{D42A27DB-BD31-4B8C-83A1-F6EECF244321}">
                <p14:modId xmlns:p14="http://schemas.microsoft.com/office/powerpoint/2010/main" val="22670338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1" imgW="470" imgH="469" progId="TCLayout.ActiveDocument.1">
                  <p:embed/>
                </p:oleObj>
              </mc:Choice>
              <mc:Fallback>
                <p:oleObj name="think-cell Slide" r:id="rId21" imgW="470" imgH="469" progId="TCLayout.ActiveDocument.1">
                  <p:embed/>
                  <p:pic>
                    <p:nvPicPr>
                      <p:cNvPr id="67" name="Object 66" hidden="1"/>
                      <p:cNvPicPr/>
                      <p:nvPr/>
                    </p:nvPicPr>
                    <p:blipFill>
                      <a:blip r:embed="rId22"/>
                      <a:stretch>
                        <a:fillRect/>
                      </a:stretch>
                    </p:blipFill>
                    <p:spPr>
                      <a:xfrm>
                        <a:off x="1588" y="1588"/>
                        <a:ext cx="1588" cy="1588"/>
                      </a:xfrm>
                      <a:prstGeom prst="rect">
                        <a:avLst/>
                      </a:prstGeom>
                    </p:spPr>
                  </p:pic>
                </p:oleObj>
              </mc:Fallback>
            </mc:AlternateContent>
          </a:graphicData>
        </a:graphic>
      </p:graphicFrame>
      <p:pic>
        <p:nvPicPr>
          <p:cNvPr id="49" name="Picture 48" descr="A picture containing outdoor, factory, water, boat&#10;&#10;Description automatically generated">
            <a:extLst>
              <a:ext uri="{FF2B5EF4-FFF2-40B4-BE49-F238E27FC236}">
                <a16:creationId xmlns:a16="http://schemas.microsoft.com/office/drawing/2014/main" id="{96ADE2B5-5BAC-4A0C-A10E-BB290646FC0A}"/>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1" y="0"/>
            <a:ext cx="12192000" cy="6857899"/>
          </a:xfrm>
          <a:prstGeom prst="rect">
            <a:avLst/>
          </a:prstGeom>
        </p:spPr>
      </p:pic>
      <p:sp>
        <p:nvSpPr>
          <p:cNvPr id="66" name="Rectangle 65" hidden="1"/>
          <p:cNvSpPr/>
          <p:nvPr userDrawn="1">
            <p:custDataLst>
              <p:tags r:id="rId17"/>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sym typeface="Calibri Light" panose="020F0302020204030204" pitchFamily="34" charset="0"/>
            </a:endParaRPr>
          </a:p>
        </p:txBody>
      </p:sp>
      <p:grpSp>
        <p:nvGrpSpPr>
          <p:cNvPr id="70" name="Group 69">
            <a:extLst>
              <a:ext uri="{FF2B5EF4-FFF2-40B4-BE49-F238E27FC236}">
                <a16:creationId xmlns:a16="http://schemas.microsoft.com/office/drawing/2014/main" id="{6F9880F7-85FC-4907-818E-2ADD14EC75F3}"/>
              </a:ext>
            </a:extLst>
          </p:cNvPr>
          <p:cNvGrpSpPr/>
          <p:nvPr userDrawn="1"/>
        </p:nvGrpSpPr>
        <p:grpSpPr>
          <a:xfrm>
            <a:off x="9781759" y="-19571"/>
            <a:ext cx="2420743" cy="702101"/>
            <a:chOff x="9733935" y="27941"/>
            <a:chExt cx="2420743" cy="702101"/>
          </a:xfrm>
        </p:grpSpPr>
        <p:pic>
          <p:nvPicPr>
            <p:cNvPr id="72" name="Picture 71">
              <a:extLst>
                <a:ext uri="{FF2B5EF4-FFF2-40B4-BE49-F238E27FC236}">
                  <a16:creationId xmlns:a16="http://schemas.microsoft.com/office/drawing/2014/main" id="{85AD957F-1A2F-428E-8A21-C0467E938BDA}"/>
                </a:ext>
              </a:extLst>
            </p:cNvPr>
            <p:cNvPicPr>
              <a:picLocks noChangeAspect="1"/>
            </p:cNvPicPr>
            <p:nvPr userDrawn="1"/>
          </p:nvPicPr>
          <p:blipFill>
            <a:blip r:embed="rId24" cstate="print">
              <a:extLst>
                <a:ext uri="{28A0092B-C50C-407E-A947-70E740481C1C}">
                  <a14:useLocalDpi xmlns:a14="http://schemas.microsoft.com/office/drawing/2010/main"/>
                </a:ext>
              </a:extLst>
            </a:blip>
            <a:stretch>
              <a:fillRect/>
            </a:stretch>
          </p:blipFill>
          <p:spPr>
            <a:xfrm>
              <a:off x="9733935" y="27941"/>
              <a:ext cx="2420743" cy="702101"/>
            </a:xfrm>
            <a:prstGeom prst="rect">
              <a:avLst/>
            </a:prstGeom>
          </p:spPr>
        </p:pic>
        <p:pic>
          <p:nvPicPr>
            <p:cNvPr id="73" name="Picture 72">
              <a:extLst>
                <a:ext uri="{FF2B5EF4-FFF2-40B4-BE49-F238E27FC236}">
                  <a16:creationId xmlns:a16="http://schemas.microsoft.com/office/drawing/2014/main" id="{D5207DD9-C8BE-487A-99F8-2D7A52ED568C}"/>
                </a:ext>
              </a:extLst>
            </p:cNvPr>
            <p:cNvPicPr>
              <a:picLocks noChangeAspect="1"/>
            </p:cNvPicPr>
            <p:nvPr userDrawn="1"/>
          </p:nvPicPr>
          <p:blipFill>
            <a:blip r:embed="rId25"/>
            <a:stretch>
              <a:fillRect/>
            </a:stretch>
          </p:blipFill>
          <p:spPr>
            <a:xfrm>
              <a:off x="10325939" y="118121"/>
              <a:ext cx="1657899" cy="555773"/>
            </a:xfrm>
            <a:prstGeom prst="rect">
              <a:avLst/>
            </a:prstGeom>
          </p:spPr>
        </p:pic>
      </p:grpSp>
      <p:grpSp>
        <p:nvGrpSpPr>
          <p:cNvPr id="74" name="Group 73">
            <a:extLst>
              <a:ext uri="{FF2B5EF4-FFF2-40B4-BE49-F238E27FC236}">
                <a16:creationId xmlns:a16="http://schemas.microsoft.com/office/drawing/2014/main" id="{3A5883F3-DD5E-4331-B2BF-DB435154BCD7}"/>
              </a:ext>
            </a:extLst>
          </p:cNvPr>
          <p:cNvGrpSpPr/>
          <p:nvPr userDrawn="1"/>
        </p:nvGrpSpPr>
        <p:grpSpPr>
          <a:xfrm>
            <a:off x="-5150" y="-7415"/>
            <a:ext cx="2696888" cy="728125"/>
            <a:chOff x="-13648" y="-15913"/>
            <a:chExt cx="2696888" cy="728125"/>
          </a:xfrm>
        </p:grpSpPr>
        <p:grpSp>
          <p:nvGrpSpPr>
            <p:cNvPr id="85" name="Group 84">
              <a:extLst>
                <a:ext uri="{FF2B5EF4-FFF2-40B4-BE49-F238E27FC236}">
                  <a16:creationId xmlns:a16="http://schemas.microsoft.com/office/drawing/2014/main" id="{2AE114CF-B15D-417E-8744-B7A4C700CC37}"/>
                </a:ext>
              </a:extLst>
            </p:cNvPr>
            <p:cNvGrpSpPr/>
            <p:nvPr/>
          </p:nvGrpSpPr>
          <p:grpSpPr>
            <a:xfrm rot="10800000" flipH="1">
              <a:off x="-13648" y="-15913"/>
              <a:ext cx="2696888" cy="728125"/>
              <a:chOff x="-987023" y="6019799"/>
              <a:chExt cx="2227720" cy="839744"/>
            </a:xfrm>
            <a:solidFill>
              <a:schemeClr val="bg1"/>
            </a:solidFill>
          </p:grpSpPr>
          <p:sp>
            <p:nvSpPr>
              <p:cNvPr id="87" name="Rectangle 86">
                <a:extLst>
                  <a:ext uri="{FF2B5EF4-FFF2-40B4-BE49-F238E27FC236}">
                    <a16:creationId xmlns:a16="http://schemas.microsoft.com/office/drawing/2014/main" id="{BB9AEC7D-B4FB-4E49-A2B7-55E4FF3706E2}"/>
                  </a:ext>
                </a:extLst>
              </p:cNvPr>
              <p:cNvSpPr/>
              <p:nvPr/>
            </p:nvSpPr>
            <p:spPr>
              <a:xfrm>
                <a:off x="-987023" y="6019799"/>
                <a:ext cx="1723362" cy="838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795758">
                  <a:defRPr/>
                </a:pPr>
                <a:endParaRPr lang="en-US" sz="1567">
                  <a:solidFill>
                    <a:prstClr val="white"/>
                  </a:solidFill>
                </a:endParaRPr>
              </a:p>
            </p:txBody>
          </p:sp>
          <p:sp>
            <p:nvSpPr>
              <p:cNvPr id="88" name="Freeform 29">
                <a:extLst>
                  <a:ext uri="{FF2B5EF4-FFF2-40B4-BE49-F238E27FC236}">
                    <a16:creationId xmlns:a16="http://schemas.microsoft.com/office/drawing/2014/main" id="{41340756-C31B-4329-9CC0-7A09C69DB484}"/>
                  </a:ext>
                </a:extLst>
              </p:cNvPr>
              <p:cNvSpPr/>
              <p:nvPr/>
            </p:nvSpPr>
            <p:spPr>
              <a:xfrm>
                <a:off x="673293" y="6019800"/>
                <a:ext cx="561099" cy="838202"/>
              </a:xfrm>
              <a:custGeom>
                <a:avLst/>
                <a:gdLst>
                  <a:gd name="connsiteX0" fmla="*/ 0 w 1410056"/>
                  <a:gd name="connsiteY0" fmla="*/ 2256 h 839744"/>
                  <a:gd name="connsiteX1" fmla="*/ 512748 w 1410056"/>
                  <a:gd name="connsiteY1" fmla="*/ 130443 h 839744"/>
                  <a:gd name="connsiteX2" fmla="*/ 1410056 w 1410056"/>
                  <a:gd name="connsiteY2" fmla="*/ 839744 h 839744"/>
                </a:gdLst>
                <a:ahLst/>
                <a:cxnLst>
                  <a:cxn ang="0">
                    <a:pos x="connsiteX0" y="connsiteY0"/>
                  </a:cxn>
                  <a:cxn ang="0">
                    <a:pos x="connsiteX1" y="connsiteY1"/>
                  </a:cxn>
                  <a:cxn ang="0">
                    <a:pos x="connsiteX2" y="connsiteY2"/>
                  </a:cxn>
                </a:cxnLst>
                <a:rect l="l" t="t" r="r" b="b"/>
                <a:pathLst>
                  <a:path w="1410056" h="839744">
                    <a:moveTo>
                      <a:pt x="0" y="2256"/>
                    </a:moveTo>
                    <a:cubicBezTo>
                      <a:pt x="138869" y="-3441"/>
                      <a:pt x="277739" y="-9138"/>
                      <a:pt x="512748" y="130443"/>
                    </a:cubicBezTo>
                    <a:cubicBezTo>
                      <a:pt x="747757" y="270024"/>
                      <a:pt x="1410056" y="839744"/>
                      <a:pt x="1410056" y="839744"/>
                    </a:cubicBezTo>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795758">
                  <a:defRPr/>
                </a:pPr>
                <a:endParaRPr lang="en-US" sz="1567">
                  <a:solidFill>
                    <a:prstClr val="white"/>
                  </a:solidFill>
                </a:endParaRPr>
              </a:p>
            </p:txBody>
          </p:sp>
          <p:sp>
            <p:nvSpPr>
              <p:cNvPr id="89" name="Right Triangle 88">
                <a:extLst>
                  <a:ext uri="{FF2B5EF4-FFF2-40B4-BE49-F238E27FC236}">
                    <a16:creationId xmlns:a16="http://schemas.microsoft.com/office/drawing/2014/main" id="{402D2DA7-1ECD-4A4B-8D4C-722AFF20BF8F}"/>
                  </a:ext>
                </a:extLst>
              </p:cNvPr>
              <p:cNvSpPr/>
              <p:nvPr/>
            </p:nvSpPr>
            <p:spPr>
              <a:xfrm>
                <a:off x="692205" y="6024904"/>
                <a:ext cx="548492" cy="83463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795758">
                  <a:defRPr/>
                </a:pPr>
                <a:endParaRPr lang="en-US" sz="1567">
                  <a:solidFill>
                    <a:prstClr val="white"/>
                  </a:solidFill>
                </a:endParaRPr>
              </a:p>
            </p:txBody>
          </p:sp>
        </p:grpSp>
        <p:pic>
          <p:nvPicPr>
            <p:cNvPr id="86" name="Picture 85">
              <a:extLst>
                <a:ext uri="{FF2B5EF4-FFF2-40B4-BE49-F238E27FC236}">
                  <a16:creationId xmlns:a16="http://schemas.microsoft.com/office/drawing/2014/main" id="{FA4AED61-91EB-4568-A5D5-79F070F11930}"/>
                </a:ext>
              </a:extLst>
            </p:cNvPr>
            <p:cNvPicPr>
              <a:picLocks noChangeAspect="1"/>
            </p:cNvPicPr>
            <p:nvPr/>
          </p:nvPicPr>
          <p:blipFill>
            <a:blip r:embed="rId26"/>
            <a:stretch>
              <a:fillRect/>
            </a:stretch>
          </p:blipFill>
          <p:spPr>
            <a:xfrm>
              <a:off x="105160" y="102987"/>
              <a:ext cx="1955800" cy="482813"/>
            </a:xfrm>
            <a:prstGeom prst="rect">
              <a:avLst/>
            </a:prstGeom>
          </p:spPr>
        </p:pic>
      </p:grpSp>
      <p:sp>
        <p:nvSpPr>
          <p:cNvPr id="110" name="Rectangle 109">
            <a:extLst>
              <a:ext uri="{FF2B5EF4-FFF2-40B4-BE49-F238E27FC236}">
                <a16:creationId xmlns:a16="http://schemas.microsoft.com/office/drawing/2014/main" id="{42FD985C-F604-43A4-8939-E3059B0D08A6}"/>
              </a:ext>
            </a:extLst>
          </p:cNvPr>
          <p:cNvSpPr/>
          <p:nvPr userDrawn="1"/>
        </p:nvSpPr>
        <p:spPr>
          <a:xfrm>
            <a:off x="1" y="5317811"/>
            <a:ext cx="12192000" cy="801523"/>
          </a:xfrm>
          <a:prstGeom prst="rect">
            <a:avLst/>
          </a:prstGeom>
          <a:solidFill>
            <a:schemeClr val="tx1">
              <a:lumMod val="75000"/>
              <a:lumOff val="25000"/>
              <a:alpha val="87000"/>
            </a:schemeClr>
          </a:solidFill>
          <a:ln w="9525">
            <a:noFill/>
            <a:miter lim="800000"/>
            <a:headEnd/>
            <a:tailEnd/>
          </a:ln>
          <a:effectLst/>
        </p:spPr>
        <p:txBody>
          <a:bodyPr lIns="120229" tIns="120229" rIns="120229" bIns="120229" rtlCol="0" anchor="ctr">
            <a:noAutofit/>
          </a:bodyPr>
          <a:lstStyle/>
          <a:p>
            <a:pPr defTabSz="1102819">
              <a:defRPr/>
            </a:pPr>
            <a:endParaRPr lang="en-US" sz="1326">
              <a:solidFill>
                <a:srgbClr val="C00000"/>
              </a:solidFill>
              <a:ea typeface="ＭＳ Ｐゴシック"/>
            </a:endParaRPr>
          </a:p>
        </p:txBody>
      </p:sp>
      <p:sp>
        <p:nvSpPr>
          <p:cNvPr id="111" name="Rectangle 110">
            <a:extLst>
              <a:ext uri="{FF2B5EF4-FFF2-40B4-BE49-F238E27FC236}">
                <a16:creationId xmlns:a16="http://schemas.microsoft.com/office/drawing/2014/main" id="{74826497-EBD4-4BE6-B023-AF98BF96AC54}"/>
              </a:ext>
            </a:extLst>
          </p:cNvPr>
          <p:cNvSpPr/>
          <p:nvPr userDrawn="1"/>
        </p:nvSpPr>
        <p:spPr>
          <a:xfrm>
            <a:off x="6847839" y="5317811"/>
            <a:ext cx="5344161" cy="801523"/>
          </a:xfrm>
          <a:prstGeom prst="rect">
            <a:avLst/>
          </a:prstGeom>
          <a:solidFill>
            <a:schemeClr val="tx1">
              <a:lumMod val="85000"/>
              <a:lumOff val="15000"/>
              <a:alpha val="87000"/>
            </a:schemeClr>
          </a:solidFill>
          <a:ln w="9525">
            <a:noFill/>
            <a:miter lim="800000"/>
            <a:headEnd/>
            <a:tailEnd/>
          </a:ln>
          <a:effectLst/>
        </p:spPr>
        <p:txBody>
          <a:bodyPr lIns="120229" tIns="120229" rIns="120229" bIns="120229" rtlCol="0" anchor="ctr">
            <a:noAutofit/>
          </a:bodyPr>
          <a:lstStyle/>
          <a:p>
            <a:pPr defTabSz="1102819">
              <a:defRPr/>
            </a:pPr>
            <a:endParaRPr lang="en-US" sz="1122">
              <a:solidFill>
                <a:srgbClr val="C00000"/>
              </a:solidFill>
              <a:ea typeface="ＭＳ Ｐゴシック"/>
            </a:endParaRPr>
          </a:p>
        </p:txBody>
      </p:sp>
      <p:sp>
        <p:nvSpPr>
          <p:cNvPr id="112" name="McK Disclaimer">
            <a:extLst>
              <a:ext uri="{FF2B5EF4-FFF2-40B4-BE49-F238E27FC236}">
                <a16:creationId xmlns:a16="http://schemas.microsoft.com/office/drawing/2014/main" id="{E5456FD8-5D3E-44B5-86D8-65DAC398A092}"/>
              </a:ext>
            </a:extLst>
          </p:cNvPr>
          <p:cNvSpPr>
            <a:spLocks noChangeArrowheads="1"/>
          </p:cNvSpPr>
          <p:nvPr userDrawn="1">
            <p:custDataLst>
              <p:tags r:id="rId18"/>
            </p:custDataLst>
          </p:nvPr>
        </p:nvSpPr>
        <p:spPr bwMode="auto">
          <a:xfrm>
            <a:off x="10056235" y="5384972"/>
            <a:ext cx="2207995" cy="62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nchor="b">
            <a:spAutoFit/>
          </a:bodyPr>
          <a:lstStyle/>
          <a:p>
            <a:pPr defTabSz="979548" eaLnBrk="0" hangingPunct="0">
              <a:defRPr/>
            </a:pPr>
            <a:r>
              <a:rPr lang="en-US" altLang="ko-KR" sz="1020" b="0" dirty="0">
                <a:solidFill>
                  <a:schemeClr val="bg1"/>
                </a:solidFill>
                <a:latin typeface="Tw Cen MT" panose="020B0602020104020603" pitchFamily="34" charset="0"/>
                <a:ea typeface="Gulim" pitchFamily="34" charset="-127"/>
              </a:rPr>
              <a:t>Grha </a:t>
            </a:r>
            <a:r>
              <a:rPr lang="en-US" altLang="ko-KR" sz="1020" b="0" dirty="0" err="1">
                <a:solidFill>
                  <a:schemeClr val="bg1"/>
                </a:solidFill>
                <a:latin typeface="Tw Cen MT" panose="020B0602020104020603" pitchFamily="34" charset="0"/>
                <a:ea typeface="Gulim" pitchFamily="34" charset="-127"/>
              </a:rPr>
              <a:t>Pertamina</a:t>
            </a:r>
            <a:r>
              <a:rPr lang="en-US" altLang="ko-KR" sz="1020" b="0" dirty="0">
                <a:solidFill>
                  <a:schemeClr val="bg1"/>
                </a:solidFill>
                <a:latin typeface="Tw Cen MT" panose="020B0602020104020603" pitchFamily="34" charset="0"/>
                <a:ea typeface="Gulim" pitchFamily="34" charset="-127"/>
              </a:rPr>
              <a:t>,</a:t>
            </a:r>
          </a:p>
          <a:p>
            <a:pPr defTabSz="979548" eaLnBrk="0" hangingPunct="0">
              <a:defRPr/>
            </a:pPr>
            <a:r>
              <a:rPr lang="en-US" altLang="ko-KR" sz="1020" b="0" dirty="0" err="1">
                <a:solidFill>
                  <a:schemeClr val="bg1"/>
                </a:solidFill>
                <a:latin typeface="Tw Cen MT" panose="020B0602020104020603" pitchFamily="34" charset="0"/>
                <a:ea typeface="Gulim" pitchFamily="34" charset="-127"/>
              </a:rPr>
              <a:t>Fastron</a:t>
            </a:r>
            <a:r>
              <a:rPr lang="en-US" altLang="ko-KR" sz="1020" b="0" dirty="0">
                <a:solidFill>
                  <a:schemeClr val="bg1"/>
                </a:solidFill>
                <a:latin typeface="Tw Cen MT" panose="020B0602020104020603" pitchFamily="34" charset="0"/>
                <a:ea typeface="Gulim" pitchFamily="34" charset="-127"/>
              </a:rPr>
              <a:t> Building 7</a:t>
            </a:r>
            <a:r>
              <a:rPr lang="en-US" altLang="ko-KR" sz="1020" b="0" baseline="30000" dirty="0">
                <a:solidFill>
                  <a:schemeClr val="bg1"/>
                </a:solidFill>
                <a:latin typeface="Tw Cen MT" panose="020B0602020104020603" pitchFamily="34" charset="0"/>
                <a:ea typeface="Gulim" pitchFamily="34" charset="-127"/>
              </a:rPr>
              <a:t>th</a:t>
            </a:r>
            <a:r>
              <a:rPr lang="en-US" altLang="ko-KR" sz="1020" b="0" dirty="0">
                <a:solidFill>
                  <a:schemeClr val="bg1"/>
                </a:solidFill>
                <a:latin typeface="Tw Cen MT" panose="020B0602020104020603" pitchFamily="34" charset="0"/>
                <a:ea typeface="Gulim" pitchFamily="34" charset="-127"/>
              </a:rPr>
              <a:t> – 9</a:t>
            </a:r>
            <a:r>
              <a:rPr lang="en-US" altLang="ko-KR" sz="1020" b="0" baseline="30000" dirty="0">
                <a:solidFill>
                  <a:schemeClr val="bg1"/>
                </a:solidFill>
                <a:latin typeface="Tw Cen MT" panose="020B0602020104020603" pitchFamily="34" charset="0"/>
                <a:ea typeface="Gulim" pitchFamily="34" charset="-127"/>
              </a:rPr>
              <a:t>th</a:t>
            </a:r>
            <a:r>
              <a:rPr lang="en-US" altLang="ko-KR" sz="1020" b="0" dirty="0">
                <a:solidFill>
                  <a:schemeClr val="bg1"/>
                </a:solidFill>
                <a:latin typeface="Tw Cen MT" panose="020B0602020104020603" pitchFamily="34" charset="0"/>
                <a:ea typeface="Gulim" pitchFamily="34" charset="-127"/>
              </a:rPr>
              <a:t> Floor</a:t>
            </a:r>
          </a:p>
          <a:p>
            <a:pPr defTabSz="979548" eaLnBrk="0" hangingPunct="0">
              <a:defRPr/>
            </a:pPr>
            <a:r>
              <a:rPr lang="en-US" altLang="ko-KR" sz="1020" b="0" dirty="0">
                <a:solidFill>
                  <a:schemeClr val="bg1"/>
                </a:solidFill>
                <a:latin typeface="Tw Cen MT" panose="020B0602020104020603" pitchFamily="34" charset="0"/>
                <a:ea typeface="Gulim" pitchFamily="34" charset="-127"/>
              </a:rPr>
              <a:t>Jl. Medan Merdeka Timur no 6</a:t>
            </a:r>
          </a:p>
          <a:p>
            <a:pPr defTabSz="979548" eaLnBrk="0" hangingPunct="0">
              <a:defRPr/>
            </a:pPr>
            <a:r>
              <a:rPr lang="en-US" altLang="ko-KR" sz="1020" b="0" dirty="0">
                <a:solidFill>
                  <a:schemeClr val="bg1"/>
                </a:solidFill>
                <a:latin typeface="Tw Cen MT" panose="020B0602020104020603" pitchFamily="34" charset="0"/>
                <a:ea typeface="Gulim" pitchFamily="34" charset="-127"/>
              </a:rPr>
              <a:t>Jakarta, Indonesia 10110</a:t>
            </a:r>
          </a:p>
        </p:txBody>
      </p:sp>
      <p:cxnSp>
        <p:nvCxnSpPr>
          <p:cNvPr id="113" name="Straight Connector 112">
            <a:extLst>
              <a:ext uri="{FF2B5EF4-FFF2-40B4-BE49-F238E27FC236}">
                <a16:creationId xmlns:a16="http://schemas.microsoft.com/office/drawing/2014/main" id="{7FB1042A-5E94-470E-B8C8-1D06742E3D99}"/>
              </a:ext>
            </a:extLst>
          </p:cNvPr>
          <p:cNvCxnSpPr>
            <a:cxnSpLocks/>
          </p:cNvCxnSpPr>
          <p:nvPr userDrawn="1"/>
        </p:nvCxnSpPr>
        <p:spPr>
          <a:xfrm flipV="1">
            <a:off x="9931903" y="5411569"/>
            <a:ext cx="0" cy="5746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39AC8CB6-2623-469D-963C-828F46B6B8BF}"/>
              </a:ext>
            </a:extLst>
          </p:cNvPr>
          <p:cNvSpPr/>
          <p:nvPr userDrawn="1"/>
        </p:nvSpPr>
        <p:spPr>
          <a:xfrm>
            <a:off x="397030" y="5411569"/>
            <a:ext cx="6388643" cy="574671"/>
          </a:xfrm>
          <a:prstGeom prst="rect">
            <a:avLst/>
          </a:prstGeom>
        </p:spPr>
        <p:txBody>
          <a:bodyPr wrap="square">
            <a:spAutoFit/>
          </a:bodyPr>
          <a:lstStyle/>
          <a:p>
            <a:pPr algn="r"/>
            <a:r>
              <a:rPr lang="id-ID" sz="1020" noProof="1">
                <a:solidFill>
                  <a:schemeClr val="bg1"/>
                </a:solidFill>
                <a:latin typeface="Tw Cen MT" panose="020B0602020104020603" pitchFamily="34" charset="0"/>
              </a:rPr>
              <a:t>RAHASIA DAN HAK MILIK (CONFIDENTIAL AND PROPRIETARY)</a:t>
            </a:r>
          </a:p>
          <a:p>
            <a:pPr algn="r"/>
            <a:r>
              <a:rPr lang="id-ID" sz="1020" noProof="1">
                <a:solidFill>
                  <a:schemeClr val="bg1"/>
                </a:solidFill>
                <a:latin typeface="Tw Cen MT" panose="020B0602020104020603" pitchFamily="34" charset="0"/>
              </a:rPr>
              <a:t>Dilarang menggunakan material ini untuk keperluan apapun tanpa ijin dari PT KPI</a:t>
            </a:r>
          </a:p>
          <a:p>
            <a:pPr algn="r"/>
            <a:r>
              <a:rPr lang="id-ID" sz="1020" noProof="1">
                <a:solidFill>
                  <a:schemeClr val="bg1"/>
                </a:solidFill>
                <a:latin typeface="Tw Cen MT" panose="020B0602020104020603" pitchFamily="34" charset="0"/>
              </a:rPr>
              <a:t>(Any use of this material without specific permission of PT KPI is strictly prohibited)</a:t>
            </a:r>
          </a:p>
        </p:txBody>
      </p:sp>
      <p:grpSp>
        <p:nvGrpSpPr>
          <p:cNvPr id="90" name="Group 89">
            <a:extLst>
              <a:ext uri="{FF2B5EF4-FFF2-40B4-BE49-F238E27FC236}">
                <a16:creationId xmlns:a16="http://schemas.microsoft.com/office/drawing/2014/main" id="{BC83A292-6457-4E04-BBC4-02765C971FC7}"/>
              </a:ext>
            </a:extLst>
          </p:cNvPr>
          <p:cNvGrpSpPr/>
          <p:nvPr userDrawn="1"/>
        </p:nvGrpSpPr>
        <p:grpSpPr>
          <a:xfrm>
            <a:off x="-54017" y="6043983"/>
            <a:ext cx="12249193" cy="854979"/>
            <a:chOff x="-50841" y="6043983"/>
            <a:chExt cx="12242841" cy="854979"/>
          </a:xfrm>
        </p:grpSpPr>
        <p:pic>
          <p:nvPicPr>
            <p:cNvPr id="91" name="Picture 90">
              <a:extLst>
                <a:ext uri="{FF2B5EF4-FFF2-40B4-BE49-F238E27FC236}">
                  <a16:creationId xmlns:a16="http://schemas.microsoft.com/office/drawing/2014/main" id="{E2DCAABC-2FA1-40E2-BB7A-9213C2F95883}"/>
                </a:ext>
              </a:extLst>
            </p:cNvPr>
            <p:cNvPicPr>
              <a:picLocks noChangeAspect="1"/>
            </p:cNvPicPr>
            <p:nvPr userDrawn="1"/>
          </p:nvPicPr>
          <p:blipFill>
            <a:blip r:embed="rId27" cstate="print">
              <a:extLst>
                <a:ext uri="{28A0092B-C50C-407E-A947-70E740481C1C}">
                  <a14:useLocalDpi xmlns:a14="http://schemas.microsoft.com/office/drawing/2010/main"/>
                </a:ext>
              </a:extLst>
            </a:blip>
            <a:stretch>
              <a:fillRect/>
            </a:stretch>
          </p:blipFill>
          <p:spPr>
            <a:xfrm>
              <a:off x="0" y="6043983"/>
              <a:ext cx="12192000" cy="854979"/>
            </a:xfrm>
            <a:prstGeom prst="rect">
              <a:avLst/>
            </a:prstGeom>
          </p:spPr>
        </p:pic>
        <p:grpSp>
          <p:nvGrpSpPr>
            <p:cNvPr id="92" name="Group 91">
              <a:extLst>
                <a:ext uri="{FF2B5EF4-FFF2-40B4-BE49-F238E27FC236}">
                  <a16:creationId xmlns:a16="http://schemas.microsoft.com/office/drawing/2014/main" id="{945563EF-BA5E-4F20-BA12-23EB3B65EA16}"/>
                </a:ext>
              </a:extLst>
            </p:cNvPr>
            <p:cNvGrpSpPr/>
            <p:nvPr userDrawn="1"/>
          </p:nvGrpSpPr>
          <p:grpSpPr>
            <a:xfrm>
              <a:off x="-50841" y="6364858"/>
              <a:ext cx="2743200" cy="365125"/>
              <a:chOff x="-50841" y="6364858"/>
              <a:chExt cx="2743200" cy="365125"/>
            </a:xfrm>
          </p:grpSpPr>
          <p:sp>
            <p:nvSpPr>
              <p:cNvPr id="93" name="Rectangle 92">
                <a:extLst>
                  <a:ext uri="{FF2B5EF4-FFF2-40B4-BE49-F238E27FC236}">
                    <a16:creationId xmlns:a16="http://schemas.microsoft.com/office/drawing/2014/main" id="{489AE854-B81E-497B-B819-D6999108E7E9}"/>
                  </a:ext>
                </a:extLst>
              </p:cNvPr>
              <p:cNvSpPr/>
              <p:nvPr userDrawn="1"/>
            </p:nvSpPr>
            <p:spPr>
              <a:xfrm>
                <a:off x="121024" y="6508376"/>
                <a:ext cx="1385047" cy="2130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Date Placeholder 2">
                <a:extLst>
                  <a:ext uri="{FF2B5EF4-FFF2-40B4-BE49-F238E27FC236}">
                    <a16:creationId xmlns:a16="http://schemas.microsoft.com/office/drawing/2014/main" id="{CE11981E-1D04-4E6E-9BDB-53752A9F7BC9}"/>
                  </a:ext>
                </a:extLst>
              </p:cNvPr>
              <p:cNvSpPr txBox="1">
                <a:spLocks/>
              </p:cNvSpPr>
              <p:nvPr userDrawn="1"/>
            </p:nvSpPr>
            <p:spPr>
              <a:xfrm>
                <a:off x="-50841" y="636485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bg1"/>
                    </a:solidFill>
                  </a:rPr>
                  <a:t>kpi.pertamina.com</a:t>
                </a:r>
              </a:p>
            </p:txBody>
          </p:sp>
        </p:grpSp>
      </p:grpSp>
      <p:sp>
        <p:nvSpPr>
          <p:cNvPr id="95" name="McK Disclaimer">
            <a:extLst>
              <a:ext uri="{FF2B5EF4-FFF2-40B4-BE49-F238E27FC236}">
                <a16:creationId xmlns:a16="http://schemas.microsoft.com/office/drawing/2014/main" id="{E68E0879-AEEB-4192-A743-F98C30E4EECA}"/>
              </a:ext>
            </a:extLst>
          </p:cNvPr>
          <p:cNvSpPr>
            <a:spLocks noChangeArrowheads="1"/>
          </p:cNvSpPr>
          <p:nvPr userDrawn="1">
            <p:custDataLst>
              <p:tags r:id="rId19"/>
            </p:custDataLst>
          </p:nvPr>
        </p:nvSpPr>
        <p:spPr bwMode="auto">
          <a:xfrm>
            <a:off x="6152190" y="6406898"/>
            <a:ext cx="284466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nchor="ctr">
            <a:spAutoFit/>
          </a:bodyPr>
          <a:lstStyle/>
          <a:p>
            <a:pPr defTabSz="960059" eaLnBrk="0" hangingPunct="0">
              <a:defRPr/>
            </a:pPr>
            <a:r>
              <a:rPr lang="en-US" altLang="ko-KR" sz="1100" b="1">
                <a:solidFill>
                  <a:schemeClr val="tx1">
                    <a:lumMod val="75000"/>
                    <a:lumOff val="25000"/>
                  </a:schemeClr>
                </a:solidFill>
                <a:latin typeface="Tw Cen MT" panose="020B0602020104020603" pitchFamily="34" charset="0"/>
                <a:ea typeface="Gulim" pitchFamily="34" charset="-127"/>
              </a:rPr>
              <a:t>@</a:t>
            </a:r>
            <a:r>
              <a:rPr lang="en-US" altLang="ko-KR" sz="1100" b="1" err="1">
                <a:solidFill>
                  <a:schemeClr val="tx1">
                    <a:lumMod val="75000"/>
                    <a:lumOff val="25000"/>
                  </a:schemeClr>
                </a:solidFill>
                <a:latin typeface="Tw Cen MT" panose="020B0602020104020603" pitchFamily="34" charset="0"/>
                <a:ea typeface="Gulim" pitchFamily="34" charset="-127"/>
              </a:rPr>
              <a:t>kilangpertaminainternasional</a:t>
            </a:r>
            <a:endParaRPr lang="en-US" altLang="ko-KR" sz="1100" b="1">
              <a:solidFill>
                <a:schemeClr val="tx1">
                  <a:lumMod val="75000"/>
                  <a:lumOff val="25000"/>
                </a:schemeClr>
              </a:solidFill>
              <a:latin typeface="Tw Cen MT" panose="020B0602020104020603" pitchFamily="34" charset="0"/>
              <a:ea typeface="Gulim" pitchFamily="34" charset="-127"/>
            </a:endParaRPr>
          </a:p>
        </p:txBody>
      </p:sp>
      <p:pic>
        <p:nvPicPr>
          <p:cNvPr id="96" name="Picture 95">
            <a:extLst>
              <a:ext uri="{FF2B5EF4-FFF2-40B4-BE49-F238E27FC236}">
                <a16:creationId xmlns:a16="http://schemas.microsoft.com/office/drawing/2014/main" id="{D9F0E293-B914-4028-960F-CD5D46F0FBDF}"/>
              </a:ext>
            </a:extLst>
          </p:cNvPr>
          <p:cNvPicPr>
            <a:picLocks noChangeAspect="1"/>
          </p:cNvPicPr>
          <p:nvPr userDrawn="1"/>
        </p:nvPicPr>
        <p:blipFill rotWithShape="1">
          <a:blip r:embed="rId28">
            <a:extLst>
              <a:ext uri="{BEBA8EAE-BF5A-486C-A8C5-ECC9F3942E4B}">
                <a14:imgProps xmlns:a14="http://schemas.microsoft.com/office/drawing/2010/main">
                  <a14:imgLayer r:embed="rId29">
                    <a14:imgEffect>
                      <a14:saturation sat="0"/>
                    </a14:imgEffect>
                  </a14:imgLayer>
                </a14:imgProps>
              </a:ext>
            </a:extLst>
          </a:blip>
          <a:srcRect r="81014"/>
          <a:stretch/>
        </p:blipFill>
        <p:spPr>
          <a:xfrm>
            <a:off x="5017063" y="6372720"/>
            <a:ext cx="549109" cy="237630"/>
          </a:xfrm>
          <a:prstGeom prst="rect">
            <a:avLst/>
          </a:prstGeom>
        </p:spPr>
      </p:pic>
      <p:pic>
        <p:nvPicPr>
          <p:cNvPr id="97" name="Picture 96">
            <a:extLst>
              <a:ext uri="{FF2B5EF4-FFF2-40B4-BE49-F238E27FC236}">
                <a16:creationId xmlns:a16="http://schemas.microsoft.com/office/drawing/2014/main" id="{B7CC543E-49A6-4E03-941C-634A09C2D0F5}"/>
              </a:ext>
            </a:extLst>
          </p:cNvPr>
          <p:cNvPicPr>
            <a:picLocks noChangeAspect="1"/>
          </p:cNvPicPr>
          <p:nvPr userDrawn="1"/>
        </p:nvPicPr>
        <p:blipFill>
          <a:blip r:embed="rId30">
            <a:grayscl/>
          </a:blip>
          <a:stretch>
            <a:fillRect/>
          </a:stretch>
        </p:blipFill>
        <p:spPr>
          <a:xfrm>
            <a:off x="5816931" y="6372720"/>
            <a:ext cx="237600" cy="237600"/>
          </a:xfrm>
          <a:prstGeom prst="rect">
            <a:avLst/>
          </a:prstGeom>
        </p:spPr>
      </p:pic>
      <p:grpSp>
        <p:nvGrpSpPr>
          <p:cNvPr id="98" name="Graphic 45">
            <a:extLst>
              <a:ext uri="{FF2B5EF4-FFF2-40B4-BE49-F238E27FC236}">
                <a16:creationId xmlns:a16="http://schemas.microsoft.com/office/drawing/2014/main" id="{69EE686C-7590-4E3E-8A95-B354654AE5F9}"/>
              </a:ext>
            </a:extLst>
          </p:cNvPr>
          <p:cNvGrpSpPr/>
          <p:nvPr userDrawn="1"/>
        </p:nvGrpSpPr>
        <p:grpSpPr>
          <a:xfrm>
            <a:off x="5551734" y="6372720"/>
            <a:ext cx="237600" cy="237600"/>
            <a:chOff x="3657600" y="990600"/>
            <a:chExt cx="4876800" cy="4876800"/>
          </a:xfrm>
        </p:grpSpPr>
        <p:sp>
          <p:nvSpPr>
            <p:cNvPr id="99" name="Freeform: Shape 98">
              <a:extLst>
                <a:ext uri="{FF2B5EF4-FFF2-40B4-BE49-F238E27FC236}">
                  <a16:creationId xmlns:a16="http://schemas.microsoft.com/office/drawing/2014/main" id="{BF7E2CAB-9286-44DE-8111-F19E8088C96A}"/>
                </a:ext>
              </a:extLst>
            </p:cNvPr>
            <p:cNvSpPr/>
            <p:nvPr/>
          </p:nvSpPr>
          <p:spPr>
            <a:xfrm>
              <a:off x="3657600" y="990600"/>
              <a:ext cx="4876800" cy="4876800"/>
            </a:xfrm>
            <a:custGeom>
              <a:avLst/>
              <a:gdLst>
                <a:gd name="connsiteX0" fmla="*/ 4876800 w 4876800"/>
                <a:gd name="connsiteY0" fmla="*/ 2438400 h 4876800"/>
                <a:gd name="connsiteX1" fmla="*/ 2438400 w 4876800"/>
                <a:gd name="connsiteY1" fmla="*/ 4876800 h 4876800"/>
                <a:gd name="connsiteX2" fmla="*/ 0 w 4876800"/>
                <a:gd name="connsiteY2" fmla="*/ 2438400 h 4876800"/>
                <a:gd name="connsiteX3" fmla="*/ 2438400 w 4876800"/>
                <a:gd name="connsiteY3" fmla="*/ 0 h 4876800"/>
                <a:gd name="connsiteX4" fmla="*/ 4876800 w 4876800"/>
                <a:gd name="connsiteY4" fmla="*/ 2438400 h 487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4876800">
                  <a:moveTo>
                    <a:pt x="4876800" y="2438400"/>
                  </a:moveTo>
                  <a:cubicBezTo>
                    <a:pt x="4876800" y="3785091"/>
                    <a:pt x="3785091" y="4876800"/>
                    <a:pt x="2438400" y="4876800"/>
                  </a:cubicBezTo>
                  <a:cubicBezTo>
                    <a:pt x="1091709" y="4876800"/>
                    <a:pt x="0" y="3785091"/>
                    <a:pt x="0" y="2438400"/>
                  </a:cubicBezTo>
                  <a:cubicBezTo>
                    <a:pt x="0" y="1091709"/>
                    <a:pt x="1091709" y="0"/>
                    <a:pt x="2438400" y="0"/>
                  </a:cubicBezTo>
                  <a:cubicBezTo>
                    <a:pt x="3785091" y="0"/>
                    <a:pt x="4876800" y="1091709"/>
                    <a:pt x="4876800" y="2438400"/>
                  </a:cubicBezTo>
                  <a:close/>
                </a:path>
              </a:pathLst>
            </a:custGeom>
            <a:solidFill>
              <a:srgbClr val="6A6A6A"/>
            </a:solidFill>
            <a:ln w="9525" cap="flat">
              <a:noFill/>
              <a:prstDash val="solid"/>
              <a:miter/>
            </a:ln>
          </p:spPr>
          <p:txBody>
            <a:bodyPr rtlCol="0" anchor="ctr"/>
            <a:lstStyle/>
            <a:p>
              <a:endParaRPr lang="en-ID"/>
            </a:p>
          </p:txBody>
        </p:sp>
        <p:grpSp>
          <p:nvGrpSpPr>
            <p:cNvPr id="100" name="Graphic 45">
              <a:extLst>
                <a:ext uri="{FF2B5EF4-FFF2-40B4-BE49-F238E27FC236}">
                  <a16:creationId xmlns:a16="http://schemas.microsoft.com/office/drawing/2014/main" id="{C89C2412-2A6F-473D-BB2D-E2F1DA9E148F}"/>
                </a:ext>
              </a:extLst>
            </p:cNvPr>
            <p:cNvGrpSpPr/>
            <p:nvPr/>
          </p:nvGrpSpPr>
          <p:grpSpPr>
            <a:xfrm>
              <a:off x="4532242" y="1865242"/>
              <a:ext cx="3127533" cy="3127533"/>
              <a:chOff x="4532242" y="1865242"/>
              <a:chExt cx="3127533" cy="3127533"/>
            </a:xfrm>
            <a:solidFill>
              <a:srgbClr val="FFFFFF"/>
            </a:solidFill>
          </p:grpSpPr>
          <p:sp>
            <p:nvSpPr>
              <p:cNvPr id="101" name="Freeform: Shape 100">
                <a:extLst>
                  <a:ext uri="{FF2B5EF4-FFF2-40B4-BE49-F238E27FC236}">
                    <a16:creationId xmlns:a16="http://schemas.microsoft.com/office/drawing/2014/main" id="{091A2862-FC95-44AD-B06F-DDAC5B84FD8F}"/>
                  </a:ext>
                </a:extLst>
              </p:cNvPr>
              <p:cNvSpPr/>
              <p:nvPr/>
            </p:nvSpPr>
            <p:spPr>
              <a:xfrm>
                <a:off x="4532242" y="1865242"/>
                <a:ext cx="3127533" cy="3127533"/>
              </a:xfrm>
              <a:custGeom>
                <a:avLst/>
                <a:gdLst>
                  <a:gd name="connsiteX0" fmla="*/ 2467108 w 3127533"/>
                  <a:gd name="connsiteY0" fmla="*/ 0 h 3127533"/>
                  <a:gd name="connsiteX1" fmla="*/ 660406 w 3127533"/>
                  <a:gd name="connsiteY1" fmla="*/ 0 h 3127533"/>
                  <a:gd name="connsiteX2" fmla="*/ 0 w 3127533"/>
                  <a:gd name="connsiteY2" fmla="*/ 660406 h 3127533"/>
                  <a:gd name="connsiteX3" fmla="*/ 0 w 3127533"/>
                  <a:gd name="connsiteY3" fmla="*/ 2467128 h 3127533"/>
                  <a:gd name="connsiteX4" fmla="*/ 660406 w 3127533"/>
                  <a:gd name="connsiteY4" fmla="*/ 3127534 h 3127533"/>
                  <a:gd name="connsiteX5" fmla="*/ 2467128 w 3127533"/>
                  <a:gd name="connsiteY5" fmla="*/ 3127534 h 3127533"/>
                  <a:gd name="connsiteX6" fmla="*/ 3127534 w 3127533"/>
                  <a:gd name="connsiteY6" fmla="*/ 2467128 h 3127533"/>
                  <a:gd name="connsiteX7" fmla="*/ 3127534 w 3127533"/>
                  <a:gd name="connsiteY7" fmla="*/ 660406 h 3127533"/>
                  <a:gd name="connsiteX8" fmla="*/ 2467108 w 3127533"/>
                  <a:gd name="connsiteY8" fmla="*/ 0 h 3127533"/>
                  <a:gd name="connsiteX9" fmla="*/ 2968485 w 3127533"/>
                  <a:gd name="connsiteY9" fmla="*/ 2467108 h 3127533"/>
                  <a:gd name="connsiteX10" fmla="*/ 2467108 w 3127533"/>
                  <a:gd name="connsiteY10" fmla="*/ 2968485 h 3127533"/>
                  <a:gd name="connsiteX11" fmla="*/ 660406 w 3127533"/>
                  <a:gd name="connsiteY11" fmla="*/ 2968485 h 3127533"/>
                  <a:gd name="connsiteX12" fmla="*/ 159029 w 3127533"/>
                  <a:gd name="connsiteY12" fmla="*/ 2467108 h 3127533"/>
                  <a:gd name="connsiteX13" fmla="*/ 159029 w 3127533"/>
                  <a:gd name="connsiteY13" fmla="*/ 660406 h 3127533"/>
                  <a:gd name="connsiteX14" fmla="*/ 660406 w 3127533"/>
                  <a:gd name="connsiteY14" fmla="*/ 159029 h 3127533"/>
                  <a:gd name="connsiteX15" fmla="*/ 2467128 w 3127533"/>
                  <a:gd name="connsiteY15" fmla="*/ 159029 h 3127533"/>
                  <a:gd name="connsiteX16" fmla="*/ 2968505 w 3127533"/>
                  <a:gd name="connsiteY16" fmla="*/ 660406 h 3127533"/>
                  <a:gd name="connsiteX17" fmla="*/ 2968505 w 3127533"/>
                  <a:gd name="connsiteY17" fmla="*/ 2467108 h 3127533"/>
                  <a:gd name="connsiteX18" fmla="*/ 2968485 w 3127533"/>
                  <a:gd name="connsiteY18" fmla="*/ 2467108 h 312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27533" h="3127533">
                    <a:moveTo>
                      <a:pt x="2467108" y="0"/>
                    </a:moveTo>
                    <a:lnTo>
                      <a:pt x="660406" y="0"/>
                    </a:lnTo>
                    <a:cubicBezTo>
                      <a:pt x="296256" y="0"/>
                      <a:pt x="0" y="296256"/>
                      <a:pt x="0" y="660406"/>
                    </a:cubicBezTo>
                    <a:lnTo>
                      <a:pt x="0" y="2467128"/>
                    </a:lnTo>
                    <a:cubicBezTo>
                      <a:pt x="0" y="2831278"/>
                      <a:pt x="296256" y="3127534"/>
                      <a:pt x="660406" y="3127534"/>
                    </a:cubicBezTo>
                    <a:lnTo>
                      <a:pt x="2467128" y="3127534"/>
                    </a:lnTo>
                    <a:cubicBezTo>
                      <a:pt x="2831278" y="3127534"/>
                      <a:pt x="3127534" y="2831278"/>
                      <a:pt x="3127534" y="2467128"/>
                    </a:cubicBezTo>
                    <a:lnTo>
                      <a:pt x="3127534" y="660406"/>
                    </a:lnTo>
                    <a:cubicBezTo>
                      <a:pt x="3127515" y="296256"/>
                      <a:pt x="2831259" y="0"/>
                      <a:pt x="2467108" y="0"/>
                    </a:cubicBezTo>
                    <a:close/>
                    <a:moveTo>
                      <a:pt x="2968485" y="2467108"/>
                    </a:moveTo>
                    <a:cubicBezTo>
                      <a:pt x="2968485" y="2743572"/>
                      <a:pt x="2743572" y="2968485"/>
                      <a:pt x="2467108" y="2968485"/>
                    </a:cubicBezTo>
                    <a:lnTo>
                      <a:pt x="660406" y="2968485"/>
                    </a:lnTo>
                    <a:cubicBezTo>
                      <a:pt x="383943" y="2968485"/>
                      <a:pt x="159029" y="2743572"/>
                      <a:pt x="159029" y="2467108"/>
                    </a:cubicBezTo>
                    <a:lnTo>
                      <a:pt x="159029" y="660406"/>
                    </a:lnTo>
                    <a:cubicBezTo>
                      <a:pt x="159029" y="383943"/>
                      <a:pt x="383943" y="159029"/>
                      <a:pt x="660406" y="159029"/>
                    </a:cubicBezTo>
                    <a:lnTo>
                      <a:pt x="2467128" y="159029"/>
                    </a:lnTo>
                    <a:cubicBezTo>
                      <a:pt x="2743591" y="159029"/>
                      <a:pt x="2968505" y="383943"/>
                      <a:pt x="2968505" y="660406"/>
                    </a:cubicBezTo>
                    <a:lnTo>
                      <a:pt x="2968505" y="2467108"/>
                    </a:lnTo>
                    <a:lnTo>
                      <a:pt x="2968485" y="2467108"/>
                    </a:lnTo>
                    <a:close/>
                  </a:path>
                </a:pathLst>
              </a:custGeom>
              <a:solidFill>
                <a:srgbClr val="FFFFFF"/>
              </a:solidFill>
              <a:ln w="9525"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F7E4D0FA-986D-46AE-899C-25163E4B219F}"/>
                  </a:ext>
                </a:extLst>
              </p:cNvPr>
              <p:cNvSpPr/>
              <p:nvPr/>
            </p:nvSpPr>
            <p:spPr>
              <a:xfrm>
                <a:off x="5274363" y="2607363"/>
                <a:ext cx="1643271" cy="1643271"/>
              </a:xfrm>
              <a:custGeom>
                <a:avLst/>
                <a:gdLst>
                  <a:gd name="connsiteX0" fmla="*/ 821636 w 1643271"/>
                  <a:gd name="connsiteY0" fmla="*/ 0 h 1643271"/>
                  <a:gd name="connsiteX1" fmla="*/ 0 w 1643271"/>
                  <a:gd name="connsiteY1" fmla="*/ 821636 h 1643271"/>
                  <a:gd name="connsiteX2" fmla="*/ 821636 w 1643271"/>
                  <a:gd name="connsiteY2" fmla="*/ 1643272 h 1643271"/>
                  <a:gd name="connsiteX3" fmla="*/ 1643272 w 1643271"/>
                  <a:gd name="connsiteY3" fmla="*/ 821636 h 1643271"/>
                  <a:gd name="connsiteX4" fmla="*/ 821636 w 1643271"/>
                  <a:gd name="connsiteY4" fmla="*/ 0 h 1643271"/>
                  <a:gd name="connsiteX5" fmla="*/ 821636 w 1643271"/>
                  <a:gd name="connsiteY5" fmla="*/ 1484243 h 1643271"/>
                  <a:gd name="connsiteX6" fmla="*/ 159029 w 1643271"/>
                  <a:gd name="connsiteY6" fmla="*/ 821636 h 1643271"/>
                  <a:gd name="connsiteX7" fmla="*/ 821636 w 1643271"/>
                  <a:gd name="connsiteY7" fmla="*/ 159029 h 1643271"/>
                  <a:gd name="connsiteX8" fmla="*/ 1484243 w 1643271"/>
                  <a:gd name="connsiteY8" fmla="*/ 821636 h 1643271"/>
                  <a:gd name="connsiteX9" fmla="*/ 821636 w 1643271"/>
                  <a:gd name="connsiteY9" fmla="*/ 1484243 h 1643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3271" h="1643271">
                    <a:moveTo>
                      <a:pt x="821636" y="0"/>
                    </a:moveTo>
                    <a:cubicBezTo>
                      <a:pt x="368579" y="0"/>
                      <a:pt x="0" y="368579"/>
                      <a:pt x="0" y="821636"/>
                    </a:cubicBezTo>
                    <a:cubicBezTo>
                      <a:pt x="0" y="1274693"/>
                      <a:pt x="368579" y="1643272"/>
                      <a:pt x="821636" y="1643272"/>
                    </a:cubicBezTo>
                    <a:cubicBezTo>
                      <a:pt x="1274693" y="1643272"/>
                      <a:pt x="1643272" y="1274693"/>
                      <a:pt x="1643272" y="821636"/>
                    </a:cubicBezTo>
                    <a:cubicBezTo>
                      <a:pt x="1643272" y="368579"/>
                      <a:pt x="1274693" y="0"/>
                      <a:pt x="821636" y="0"/>
                    </a:cubicBezTo>
                    <a:close/>
                    <a:moveTo>
                      <a:pt x="821636" y="1484243"/>
                    </a:moveTo>
                    <a:cubicBezTo>
                      <a:pt x="456276" y="1484243"/>
                      <a:pt x="159029" y="1186986"/>
                      <a:pt x="159029" y="821636"/>
                    </a:cubicBezTo>
                    <a:cubicBezTo>
                      <a:pt x="159029" y="456286"/>
                      <a:pt x="456286" y="159029"/>
                      <a:pt x="821636" y="159029"/>
                    </a:cubicBezTo>
                    <a:cubicBezTo>
                      <a:pt x="1186986" y="159029"/>
                      <a:pt x="1484243" y="456286"/>
                      <a:pt x="1484243" y="821636"/>
                    </a:cubicBezTo>
                    <a:cubicBezTo>
                      <a:pt x="1484243" y="1186986"/>
                      <a:pt x="1186996" y="1484243"/>
                      <a:pt x="821636" y="1484243"/>
                    </a:cubicBezTo>
                    <a:close/>
                  </a:path>
                </a:pathLst>
              </a:custGeom>
              <a:solidFill>
                <a:srgbClr val="FFFFFF"/>
              </a:solidFill>
              <a:ln w="9525"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321A727F-DD10-4A1A-80D5-52710E8C235D}"/>
                  </a:ext>
                </a:extLst>
              </p:cNvPr>
              <p:cNvSpPr/>
              <p:nvPr/>
            </p:nvSpPr>
            <p:spPr>
              <a:xfrm>
                <a:off x="6732098" y="2262806"/>
                <a:ext cx="424072" cy="424072"/>
              </a:xfrm>
              <a:custGeom>
                <a:avLst/>
                <a:gdLst>
                  <a:gd name="connsiteX0" fmla="*/ 424072 w 424072"/>
                  <a:gd name="connsiteY0" fmla="*/ 212036 h 424072"/>
                  <a:gd name="connsiteX1" fmla="*/ 212036 w 424072"/>
                  <a:gd name="connsiteY1" fmla="*/ 424072 h 424072"/>
                  <a:gd name="connsiteX2" fmla="*/ 0 w 424072"/>
                  <a:gd name="connsiteY2" fmla="*/ 212036 h 424072"/>
                  <a:gd name="connsiteX3" fmla="*/ 212036 w 424072"/>
                  <a:gd name="connsiteY3" fmla="*/ 0 h 424072"/>
                  <a:gd name="connsiteX4" fmla="*/ 424072 w 424072"/>
                  <a:gd name="connsiteY4" fmla="*/ 212036 h 424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072" h="424072">
                    <a:moveTo>
                      <a:pt x="424072" y="212036"/>
                    </a:moveTo>
                    <a:cubicBezTo>
                      <a:pt x="424072" y="329140"/>
                      <a:pt x="329140" y="424072"/>
                      <a:pt x="212036" y="424072"/>
                    </a:cubicBezTo>
                    <a:cubicBezTo>
                      <a:pt x="94932" y="424072"/>
                      <a:pt x="0" y="329140"/>
                      <a:pt x="0" y="212036"/>
                    </a:cubicBezTo>
                    <a:cubicBezTo>
                      <a:pt x="0" y="94932"/>
                      <a:pt x="94932" y="0"/>
                      <a:pt x="212036" y="0"/>
                    </a:cubicBezTo>
                    <a:cubicBezTo>
                      <a:pt x="329140" y="0"/>
                      <a:pt x="424072" y="94932"/>
                      <a:pt x="424072" y="212036"/>
                    </a:cubicBezTo>
                    <a:close/>
                  </a:path>
                </a:pathLst>
              </a:custGeom>
              <a:solidFill>
                <a:srgbClr val="FFFFFF"/>
              </a:solidFill>
              <a:ln w="9525" cap="flat">
                <a:noFill/>
                <a:prstDash val="solid"/>
                <a:miter/>
              </a:ln>
            </p:spPr>
            <p:txBody>
              <a:bodyPr rtlCol="0" anchor="ctr"/>
              <a:lstStyle/>
              <a:p>
                <a:endParaRPr lang="en-ID"/>
              </a:p>
            </p:txBody>
          </p:sp>
        </p:grpSp>
      </p:grpSp>
      <p:sp>
        <p:nvSpPr>
          <p:cNvPr id="2" name="McK Disclaimer">
            <a:extLst>
              <a:ext uri="{FF2B5EF4-FFF2-40B4-BE49-F238E27FC236}">
                <a16:creationId xmlns:a16="http://schemas.microsoft.com/office/drawing/2014/main" id="{ACD01491-307C-CC2F-46A1-33E0E7F5E392}"/>
              </a:ext>
            </a:extLst>
          </p:cNvPr>
          <p:cNvSpPr>
            <a:spLocks noChangeArrowheads="1"/>
          </p:cNvSpPr>
          <p:nvPr userDrawn="1">
            <p:custDataLst>
              <p:tags r:id="rId20"/>
            </p:custDataLst>
          </p:nvPr>
        </p:nvSpPr>
        <p:spPr bwMode="auto">
          <a:xfrm>
            <a:off x="6967091" y="5463455"/>
            <a:ext cx="3121183" cy="47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nchor="b">
            <a:spAutoFit/>
          </a:bodyPr>
          <a:lstStyle/>
          <a:p>
            <a:pPr defTabSz="979548" eaLnBrk="0" hangingPunct="0">
              <a:defRPr/>
            </a:pPr>
            <a:r>
              <a:rPr lang="en-US" altLang="ko-KR" sz="1020" b="1" dirty="0">
                <a:solidFill>
                  <a:schemeClr val="bg1"/>
                </a:solidFill>
                <a:latin typeface="Tw Cen MT" panose="020B0602020104020603" pitchFamily="34" charset="0"/>
                <a:ea typeface="Gulim" pitchFamily="34" charset="-127"/>
              </a:rPr>
              <a:t>PT </a:t>
            </a:r>
            <a:r>
              <a:rPr lang="en-US" altLang="ko-KR" sz="1020" b="1" dirty="0" err="1">
                <a:solidFill>
                  <a:schemeClr val="bg1"/>
                </a:solidFill>
                <a:latin typeface="Tw Cen MT" panose="020B0602020104020603" pitchFamily="34" charset="0"/>
                <a:ea typeface="Gulim" pitchFamily="34" charset="-127"/>
              </a:rPr>
              <a:t>Kilang</a:t>
            </a:r>
            <a:r>
              <a:rPr lang="en-US" altLang="ko-KR" sz="1020" b="1" dirty="0">
                <a:solidFill>
                  <a:schemeClr val="bg1"/>
                </a:solidFill>
                <a:latin typeface="Tw Cen MT" panose="020B0602020104020603" pitchFamily="34" charset="0"/>
                <a:ea typeface="Gulim" pitchFamily="34" charset="-127"/>
              </a:rPr>
              <a:t> </a:t>
            </a:r>
            <a:r>
              <a:rPr lang="en-US" altLang="ko-KR" sz="1020" b="1" dirty="0" err="1">
                <a:solidFill>
                  <a:schemeClr val="bg1"/>
                </a:solidFill>
                <a:latin typeface="Tw Cen MT" panose="020B0602020104020603" pitchFamily="34" charset="0"/>
                <a:ea typeface="Gulim" pitchFamily="34" charset="-127"/>
              </a:rPr>
              <a:t>Pertamina</a:t>
            </a:r>
            <a:r>
              <a:rPr lang="en-US" altLang="ko-KR" sz="1020" b="1" dirty="0">
                <a:solidFill>
                  <a:schemeClr val="bg1"/>
                </a:solidFill>
                <a:latin typeface="Tw Cen MT" panose="020B0602020104020603" pitchFamily="34" charset="0"/>
                <a:ea typeface="Gulim" pitchFamily="34" charset="-127"/>
              </a:rPr>
              <a:t> </a:t>
            </a:r>
            <a:r>
              <a:rPr lang="en-US" altLang="ko-KR" sz="1020" b="1" dirty="0" err="1">
                <a:solidFill>
                  <a:schemeClr val="bg1"/>
                </a:solidFill>
                <a:latin typeface="Tw Cen MT" panose="020B0602020104020603" pitchFamily="34" charset="0"/>
                <a:ea typeface="Gulim" pitchFamily="34" charset="-127"/>
              </a:rPr>
              <a:t>Internasional</a:t>
            </a:r>
            <a:endParaRPr lang="en-US" altLang="ko-KR" sz="1020" b="1" dirty="0">
              <a:solidFill>
                <a:schemeClr val="bg1"/>
              </a:solidFill>
              <a:latin typeface="Tw Cen MT" panose="020B0602020104020603" pitchFamily="34" charset="0"/>
              <a:ea typeface="Gulim" pitchFamily="34" charset="-127"/>
            </a:endParaRPr>
          </a:p>
          <a:p>
            <a:pPr defTabSz="979548" eaLnBrk="0" hangingPunct="0">
              <a:defRPr/>
            </a:pPr>
            <a:r>
              <a:rPr lang="en-US" altLang="ko-KR" sz="1020" b="0" dirty="0">
                <a:solidFill>
                  <a:schemeClr val="bg1"/>
                </a:solidFill>
                <a:latin typeface="Tw Cen MT" panose="020B0602020104020603" pitchFamily="34" charset="0"/>
                <a:ea typeface="Gulim" pitchFamily="34" charset="-127"/>
              </a:rPr>
              <a:t>Refining &amp; Petrochemical Business Group of </a:t>
            </a:r>
            <a:r>
              <a:rPr lang="en-US" altLang="ko-KR" sz="1020" b="0" dirty="0" err="1">
                <a:solidFill>
                  <a:schemeClr val="bg1"/>
                </a:solidFill>
                <a:latin typeface="Tw Cen MT" panose="020B0602020104020603" pitchFamily="34" charset="0"/>
                <a:ea typeface="Gulim" pitchFamily="34" charset="-127"/>
              </a:rPr>
              <a:t>Pertamina</a:t>
            </a:r>
            <a:endParaRPr lang="en-US" altLang="ko-KR" sz="1020" b="0" dirty="0">
              <a:solidFill>
                <a:schemeClr val="bg1"/>
              </a:solidFill>
              <a:latin typeface="Tw Cen MT" panose="020B0602020104020603" pitchFamily="34" charset="0"/>
              <a:ea typeface="Gulim" pitchFamily="34" charset="-127"/>
            </a:endParaRPr>
          </a:p>
          <a:p>
            <a:pPr defTabSz="979548" eaLnBrk="0" hangingPunct="0">
              <a:defRPr/>
            </a:pPr>
            <a:r>
              <a:rPr lang="en-US" altLang="ko-KR" sz="1020" b="0" dirty="0">
                <a:solidFill>
                  <a:schemeClr val="bg1"/>
                </a:solidFill>
                <a:latin typeface="Tw Cen MT" panose="020B0602020104020603" pitchFamily="34" charset="0"/>
                <a:ea typeface="Gulim" pitchFamily="34" charset="-127"/>
              </a:rPr>
              <a:t>2022</a:t>
            </a:r>
          </a:p>
        </p:txBody>
      </p:sp>
    </p:spTree>
    <p:extLst>
      <p:ext uri="{BB962C8B-B14F-4D97-AF65-F5344CB8AC3E}">
        <p14:creationId xmlns:p14="http://schemas.microsoft.com/office/powerpoint/2010/main" val="1834250068"/>
      </p:ext>
    </p:extLst>
  </p:cSld>
  <p:clrMap bg1="lt1" tx1="dk1" bg2="lt2" tx2="dk2" accent1="accent1" accent2="accent2" accent3="accent3" accent4="accent4" accent5="accent5" accent6="accent6" hlink="hlink" folHlink="folHlink"/>
  <p:sldLayoutIdLst>
    <p:sldLayoutId id="2147491690" r:id="rId1"/>
    <p:sldLayoutId id="2147491691" r:id="rId2"/>
    <p:sldLayoutId id="2147491692" r:id="rId3"/>
    <p:sldLayoutId id="2147491693" r:id="rId4"/>
    <p:sldLayoutId id="2147491694" r:id="rId5"/>
    <p:sldLayoutId id="2147491695" r:id="rId6"/>
    <p:sldLayoutId id="2147491696" r:id="rId7"/>
    <p:sldLayoutId id="2147491697" r:id="rId8"/>
    <p:sldLayoutId id="2147491698" r:id="rId9"/>
    <p:sldLayoutId id="2147491699" r:id="rId10"/>
    <p:sldLayoutId id="2147491700" r:id="rId11"/>
    <p:sldLayoutId id="2147491747" r:id="rId12"/>
    <p:sldLayoutId id="2147491748" r:id="rId13"/>
    <p:sldLayoutId id="2147491749"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BC1080B0-1573-46AD-AB7B-4B2A0CDA1A9C}"/>
              </a:ext>
            </a:extLst>
          </p:cNvPr>
          <p:cNvGraphicFramePr>
            <a:graphicFrameLocks noChangeAspect="1"/>
          </p:cNvGraphicFramePr>
          <p:nvPr userDrawn="1">
            <p:custDataLst>
              <p:tags r:id="rId6"/>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70" imgH="469" progId="TCLayout.ActiveDocument.1">
                  <p:embed/>
                </p:oleObj>
              </mc:Choice>
              <mc:Fallback>
                <p:oleObj name="think-cell Slide" r:id="rId8" imgW="470" imgH="469" progId="TCLayout.ActiveDocument.1">
                  <p:embed/>
                  <p:pic>
                    <p:nvPicPr>
                      <p:cNvPr id="9" name="Object 8" hidden="1">
                        <a:extLst>
                          <a:ext uri="{FF2B5EF4-FFF2-40B4-BE49-F238E27FC236}">
                            <a16:creationId xmlns:a16="http://schemas.microsoft.com/office/drawing/2014/main" id="{BC1080B0-1573-46AD-AB7B-4B2A0CDA1A9C}"/>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grpSp>
        <p:nvGrpSpPr>
          <p:cNvPr id="3" name="Group 2">
            <a:extLst>
              <a:ext uri="{FF2B5EF4-FFF2-40B4-BE49-F238E27FC236}">
                <a16:creationId xmlns:a16="http://schemas.microsoft.com/office/drawing/2014/main" id="{4F5591BB-936C-44EF-9D2C-0E94747571A4}"/>
              </a:ext>
            </a:extLst>
          </p:cNvPr>
          <p:cNvGrpSpPr/>
          <p:nvPr userDrawn="1"/>
        </p:nvGrpSpPr>
        <p:grpSpPr>
          <a:xfrm>
            <a:off x="9359153" y="-6765"/>
            <a:ext cx="2832847" cy="887506"/>
            <a:chOff x="8345728" y="896083"/>
            <a:chExt cx="3118593" cy="887506"/>
          </a:xfrm>
        </p:grpSpPr>
        <p:pic>
          <p:nvPicPr>
            <p:cNvPr id="29" name="Picture 3" descr="Picture 3">
              <a:extLst>
                <a:ext uri="{FF2B5EF4-FFF2-40B4-BE49-F238E27FC236}">
                  <a16:creationId xmlns:a16="http://schemas.microsoft.com/office/drawing/2014/main" id="{945E3C28-9521-438F-B241-D0B8207CD9C4}"/>
                </a:ext>
              </a:extLst>
            </p:cNvPr>
            <p:cNvPicPr>
              <a:picLocks noChangeAspect="1"/>
            </p:cNvPicPr>
            <p:nvPr userDrawn="1"/>
          </p:nvPicPr>
          <p:blipFill>
            <a:blip r:embed="rId10"/>
            <a:stretch>
              <a:fillRect/>
            </a:stretch>
          </p:blipFill>
          <p:spPr>
            <a:xfrm>
              <a:off x="8345728" y="896083"/>
              <a:ext cx="3118593" cy="887506"/>
            </a:xfrm>
            <a:prstGeom prst="rect">
              <a:avLst/>
            </a:prstGeom>
            <a:ln w="12700">
              <a:miter lim="400000"/>
            </a:ln>
          </p:spPr>
        </p:pic>
        <p:sp>
          <p:nvSpPr>
            <p:cNvPr id="2" name="Rectangle 1">
              <a:extLst>
                <a:ext uri="{FF2B5EF4-FFF2-40B4-BE49-F238E27FC236}">
                  <a16:creationId xmlns:a16="http://schemas.microsoft.com/office/drawing/2014/main" id="{0838C6B5-5609-4BB2-B839-1BAF815DCCB6}"/>
                </a:ext>
              </a:extLst>
            </p:cNvPr>
            <p:cNvSpPr/>
            <p:nvPr userDrawn="1"/>
          </p:nvSpPr>
          <p:spPr>
            <a:xfrm>
              <a:off x="9117106" y="1089212"/>
              <a:ext cx="2236694" cy="624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Rectangle 6" hidden="1">
            <a:extLst>
              <a:ext uri="{FF2B5EF4-FFF2-40B4-BE49-F238E27FC236}">
                <a16:creationId xmlns:a16="http://schemas.microsoft.com/office/drawing/2014/main" id="{E2185E14-CAFC-4C31-8082-9E27AB7568E6}"/>
              </a:ext>
            </a:extLst>
          </p:cNvPr>
          <p:cNvSpPr/>
          <p:nvPr userDrawn="1">
            <p:custDataLst>
              <p:tags r:id="rId7"/>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Calibri Light" panose="020F0302020204030204" pitchFamily="34" charset="0"/>
              <a:ea typeface="+mj-ea"/>
              <a:cs typeface="+mj-cs"/>
              <a:sym typeface="Calibri Light" panose="020F0302020204030204" pitchFamily="34" charset="0"/>
            </a:endParaRP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8E8019-A3C3-4D6E-92F9-615F34202FE1}" type="datetimeFigureOut">
              <a:rPr lang="id-ID" smtClean="0"/>
              <a:t>29/06/2025</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27519B-F67C-45B7-B1FB-4EFF7616140B}" type="slidenum">
              <a:rPr lang="id-ID" smtClean="0"/>
              <a:t>‹#›</a:t>
            </a:fld>
            <a:endParaRPr lang="id-ID"/>
          </a:p>
        </p:txBody>
      </p:sp>
      <p:pic>
        <p:nvPicPr>
          <p:cNvPr id="13" name="Picture 12">
            <a:extLst>
              <a:ext uri="{FF2B5EF4-FFF2-40B4-BE49-F238E27FC236}">
                <a16:creationId xmlns:a16="http://schemas.microsoft.com/office/drawing/2014/main" id="{9A110AFA-854B-46D3-9DCB-BD0A29FB5B93}"/>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0" y="6135546"/>
            <a:ext cx="12192000" cy="722454"/>
          </a:xfrm>
          <a:prstGeom prst="rect">
            <a:avLst/>
          </a:prstGeom>
        </p:spPr>
      </p:pic>
      <p:pic>
        <p:nvPicPr>
          <p:cNvPr id="14" name="Picture 13">
            <a:extLst>
              <a:ext uri="{FF2B5EF4-FFF2-40B4-BE49-F238E27FC236}">
                <a16:creationId xmlns:a16="http://schemas.microsoft.com/office/drawing/2014/main" id="{623E4D42-3624-4EEA-8CAE-7771C596CD9A}"/>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0" y="6001139"/>
            <a:ext cx="1869141" cy="856861"/>
          </a:xfrm>
          <a:prstGeom prst="rect">
            <a:avLst/>
          </a:prstGeom>
        </p:spPr>
      </p:pic>
      <p:pic>
        <p:nvPicPr>
          <p:cNvPr id="15" name="Picture 14">
            <a:extLst>
              <a:ext uri="{FF2B5EF4-FFF2-40B4-BE49-F238E27FC236}">
                <a16:creationId xmlns:a16="http://schemas.microsoft.com/office/drawing/2014/main" id="{3614716F-548A-4950-9336-45DE7917C36F}"/>
              </a:ext>
            </a:extLst>
          </p:cNvPr>
          <p:cNvPicPr>
            <a:picLocks noChangeAspect="1"/>
          </p:cNvPicPr>
          <p:nvPr userDrawn="1"/>
        </p:nvPicPr>
        <p:blipFill>
          <a:blip r:embed="rId13"/>
          <a:stretch>
            <a:fillRect/>
          </a:stretch>
        </p:blipFill>
        <p:spPr>
          <a:xfrm>
            <a:off x="11477768" y="6328684"/>
            <a:ext cx="400274" cy="401300"/>
          </a:xfrm>
          <a:prstGeom prst="rect">
            <a:avLst/>
          </a:prstGeom>
        </p:spPr>
      </p:pic>
      <p:sp>
        <p:nvSpPr>
          <p:cNvPr id="16" name="Slide Number Placeholder 5">
            <a:extLst>
              <a:ext uri="{FF2B5EF4-FFF2-40B4-BE49-F238E27FC236}">
                <a16:creationId xmlns:a16="http://schemas.microsoft.com/office/drawing/2014/main" id="{6E18EAB9-C8BE-482C-99AD-554BB53BC1DC}"/>
              </a:ext>
            </a:extLst>
          </p:cNvPr>
          <p:cNvSpPr txBox="1">
            <a:spLocks/>
          </p:cNvSpPr>
          <p:nvPr userDrawn="1"/>
        </p:nvSpPr>
        <p:spPr>
          <a:xfrm>
            <a:off x="8721121" y="643209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9B4F71C-CE18-4B02-B4DD-CAEE16062705}" type="slidenum">
              <a:rPr lang="en-US" sz="1300" smtClean="0">
                <a:solidFill>
                  <a:schemeClr val="bg1">
                    <a:lumMod val="50000"/>
                  </a:schemeClr>
                </a:solidFill>
                <a:latin typeface="Tw Cen MT" panose="020B0602020104020603" pitchFamily="34" charset="0"/>
              </a:rPr>
              <a:pPr algn="r"/>
              <a:t>‹#›</a:t>
            </a:fld>
            <a:endParaRPr lang="en-US" sz="1300" dirty="0">
              <a:solidFill>
                <a:schemeClr val="bg1">
                  <a:lumMod val="50000"/>
                </a:schemeClr>
              </a:solidFill>
              <a:latin typeface="Tw Cen MT" panose="020B0602020104020603" pitchFamily="34" charset="0"/>
            </a:endParaRPr>
          </a:p>
        </p:txBody>
      </p:sp>
      <p:pic>
        <p:nvPicPr>
          <p:cNvPr id="25" name="Picture 24">
            <a:extLst>
              <a:ext uri="{FF2B5EF4-FFF2-40B4-BE49-F238E27FC236}">
                <a16:creationId xmlns:a16="http://schemas.microsoft.com/office/drawing/2014/main" id="{ED45C41A-8623-4150-9777-C5566ACD3F18}"/>
              </a:ext>
            </a:extLst>
          </p:cNvPr>
          <p:cNvPicPr>
            <a:picLocks noChangeAspect="1"/>
          </p:cNvPicPr>
          <p:nvPr/>
        </p:nvPicPr>
        <p:blipFill>
          <a:blip r:embed="rId14"/>
          <a:stretch>
            <a:fillRect/>
          </a:stretch>
        </p:blipFill>
        <p:spPr>
          <a:xfrm>
            <a:off x="10295961" y="81821"/>
            <a:ext cx="1770984" cy="624039"/>
          </a:xfrm>
          <a:prstGeom prst="rect">
            <a:avLst/>
          </a:prstGeom>
        </p:spPr>
      </p:pic>
    </p:spTree>
    <p:extLst>
      <p:ext uri="{BB962C8B-B14F-4D97-AF65-F5344CB8AC3E}">
        <p14:creationId xmlns:p14="http://schemas.microsoft.com/office/powerpoint/2010/main" val="167214083"/>
      </p:ext>
    </p:extLst>
  </p:cSld>
  <p:clrMap bg1="lt1" tx1="dk1" bg2="lt2" tx2="dk2" accent1="accent1" accent2="accent2" accent3="accent3" accent4="accent4" accent5="accent5" accent6="accent6" hlink="hlink" folHlink="folHlink"/>
  <p:sldLayoutIdLst>
    <p:sldLayoutId id="2147491728" r:id="rId1"/>
    <p:sldLayoutId id="2147491729" r:id="rId2"/>
    <p:sldLayoutId id="2147491730" r:id="rId3"/>
    <p:sldLayoutId id="214749173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7.xml"/><Relationship Id="rId1" Type="http://schemas.openxmlformats.org/officeDocument/2006/relationships/tags" Target="../tags/tag49.xml"/><Relationship Id="rId4" Type="http://schemas.openxmlformats.org/officeDocument/2006/relationships/image" Target="../media/image30.emf"/></Relationships>
</file>

<file path=ppt/slides/_rels/slide1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40.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41.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42.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43.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44.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45.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46.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48.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49.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50.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51.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52.pn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53.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54.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55.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xml"/><Relationship Id="rId1" Type="http://schemas.openxmlformats.org/officeDocument/2006/relationships/slideLayout" Target="../slideLayouts/slideLayout30.xml"/><Relationship Id="rId6" Type="http://schemas.openxmlformats.org/officeDocument/2006/relationships/image" Target="../media/image59.png"/><Relationship Id="rId11" Type="http://schemas.openxmlformats.org/officeDocument/2006/relationships/image" Target="../media/image63.png"/><Relationship Id="rId5" Type="http://schemas.openxmlformats.org/officeDocument/2006/relationships/image" Target="../media/image58.png"/><Relationship Id="rId10" Type="http://schemas.openxmlformats.org/officeDocument/2006/relationships/image" Target="../media/image62.png"/><Relationship Id="rId4" Type="http://schemas.openxmlformats.org/officeDocument/2006/relationships/image" Target="../media/image57.png"/><Relationship Id="rId9" Type="http://schemas.openxmlformats.org/officeDocument/2006/relationships/image" Target="../media/image32.emf"/></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0.xml"/><Relationship Id="rId5" Type="http://schemas.openxmlformats.org/officeDocument/2006/relationships/image" Target="../media/image32.emf"/><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png"/><Relationship Id="rId1" Type="http://schemas.openxmlformats.org/officeDocument/2006/relationships/slideLayout" Target="../slideLayouts/slideLayout30.xml"/><Relationship Id="rId5" Type="http://schemas.openxmlformats.org/officeDocument/2006/relationships/image" Target="../media/image32.emf"/><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32.emf"/><Relationship Id="rId7" Type="http://schemas.openxmlformats.org/officeDocument/2006/relationships/image" Target="../media/image61.png"/><Relationship Id="rId2" Type="http://schemas.openxmlformats.org/officeDocument/2006/relationships/image" Target="../media/image68.png"/><Relationship Id="rId1" Type="http://schemas.openxmlformats.org/officeDocument/2006/relationships/slideLayout" Target="../slideLayouts/slideLayout3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0.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73.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74.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75.pn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76.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77.png"/><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78.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3.png"/><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79.pn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80.pn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81.pn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82.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83.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84.png"/><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85.png"/><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86.png"/><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8.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CA52D81-31C3-EA28-246C-3E37CE704143}"/>
              </a:ext>
            </a:extLst>
          </p:cNvPr>
          <p:cNvGraphicFramePr>
            <a:graphicFrameLocks noChangeAspect="1"/>
          </p:cNvGraphicFramePr>
          <p:nvPr>
            <p:custDataLst>
              <p:tags r:id="rId1"/>
            </p:custDataLst>
            <p:extLst>
              <p:ext uri="{D42A27DB-BD31-4B8C-83A1-F6EECF244321}">
                <p14:modId xmlns:p14="http://schemas.microsoft.com/office/powerpoint/2010/main" val="21577525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5" name="think-cell data - do not delete" hidden="1">
                        <a:extLst>
                          <a:ext uri="{FF2B5EF4-FFF2-40B4-BE49-F238E27FC236}">
                            <a16:creationId xmlns:a16="http://schemas.microsoft.com/office/drawing/2014/main" id="{7CA52D81-31C3-EA28-246C-3E37CE70414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2" name="Straight Connector 1">
            <a:extLst>
              <a:ext uri="{FF2B5EF4-FFF2-40B4-BE49-F238E27FC236}">
                <a16:creationId xmlns:a16="http://schemas.microsoft.com/office/drawing/2014/main" id="{DAC00ECB-1EB3-3F5C-CE28-081C1E4DFC9F}"/>
              </a:ext>
            </a:extLst>
          </p:cNvPr>
          <p:cNvCxnSpPr>
            <a:cxnSpLocks/>
          </p:cNvCxnSpPr>
          <p:nvPr/>
        </p:nvCxnSpPr>
        <p:spPr>
          <a:xfrm>
            <a:off x="5390707" y="2414344"/>
            <a:ext cx="647522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F8263323-8DFE-C206-1016-3AD814BD7FDF}"/>
              </a:ext>
            </a:extLst>
          </p:cNvPr>
          <p:cNvSpPr txBox="1">
            <a:spLocks/>
          </p:cNvSpPr>
          <p:nvPr/>
        </p:nvSpPr>
        <p:spPr bwMode="gray">
          <a:xfrm>
            <a:off x="5305643" y="1854268"/>
            <a:ext cx="6817188" cy="4801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b="1" kern="1200" baseline="0">
                <a:solidFill>
                  <a:schemeClr val="bg1"/>
                </a:solidFill>
                <a:latin typeface="Tw Cen MT" panose="020B0602020104020603" pitchFamily="34" charset="0"/>
                <a:ea typeface="Tahoma" panose="020B0604030504040204" pitchFamily="34" charset="0"/>
                <a:cs typeface="Tahom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800" b="1" i="0" u="none" strike="noStrike" kern="1200" cap="none" spc="0" normalizeH="0" baseline="0" noProof="1">
                <a:ln>
                  <a:noFill/>
                </a:ln>
                <a:solidFill>
                  <a:sysClr val="window" lastClr="FFFFFF"/>
                </a:solidFill>
                <a:effectLst/>
                <a:uLnTx/>
                <a:uFillTx/>
                <a:latin typeface="Tw Cen MT"/>
                <a:ea typeface="Tahoma" panose="020B0604030504040204" pitchFamily="34" charset="0"/>
                <a:cs typeface="Tahoma" panose="020B0604030504040204" pitchFamily="34" charset="0"/>
              </a:rPr>
              <a:t>USER GUIDE IDMS WEBSITE</a:t>
            </a:r>
          </a:p>
        </p:txBody>
      </p:sp>
      <p:sp>
        <p:nvSpPr>
          <p:cNvPr id="7" name="Title 1">
            <a:extLst>
              <a:ext uri="{FF2B5EF4-FFF2-40B4-BE49-F238E27FC236}">
                <a16:creationId xmlns:a16="http://schemas.microsoft.com/office/drawing/2014/main" id="{7E764F87-0072-E404-66DB-D2BE2A73E24B}"/>
              </a:ext>
            </a:extLst>
          </p:cNvPr>
          <p:cNvSpPr txBox="1">
            <a:spLocks/>
          </p:cNvSpPr>
          <p:nvPr/>
        </p:nvSpPr>
        <p:spPr bwMode="gray">
          <a:xfrm>
            <a:off x="5305643" y="2494290"/>
            <a:ext cx="6817188" cy="313932"/>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200" b="1" kern="1200" baseline="0">
                <a:solidFill>
                  <a:schemeClr val="bg1"/>
                </a:solidFill>
                <a:latin typeface="Tw Cen MT" panose="020B0602020104020603" pitchFamily="34" charset="0"/>
                <a:ea typeface="Tahoma" panose="020B0604030504040204" pitchFamily="34" charset="0"/>
                <a:cs typeface="Tahom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sz="1600" noProof="1">
                <a:solidFill>
                  <a:sysClr val="window" lastClr="FFFFFF"/>
                </a:solidFill>
                <a:latin typeface="Tw Cen MT"/>
              </a:rPr>
              <a:t>Kasim, 2025</a:t>
            </a:r>
            <a:endParaRPr kumimoji="0" lang="en-GB" sz="1600" b="1" i="0" u="none" strike="noStrike" kern="1200" cap="none" spc="0" normalizeH="0" baseline="0" noProof="1">
              <a:ln>
                <a:noFill/>
              </a:ln>
              <a:solidFill>
                <a:sysClr val="window" lastClr="FFFFFF"/>
              </a:solidFill>
              <a:effectLst/>
              <a:uLnTx/>
              <a:uFillTx/>
              <a:latin typeface="Tw Cen M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54673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0AA9-90E2-F1FA-6AAF-C7892B9CFEC4}"/>
              </a:ext>
            </a:extLst>
          </p:cNvPr>
          <p:cNvSpPr>
            <a:spLocks noGrp="1"/>
          </p:cNvSpPr>
          <p:nvPr>
            <p:ph type="title"/>
          </p:nvPr>
        </p:nvSpPr>
        <p:spPr>
          <a:xfrm>
            <a:off x="313881" y="1471349"/>
            <a:ext cx="2603492" cy="985391"/>
          </a:xfrm>
        </p:spPr>
        <p:txBody>
          <a:bodyPr/>
          <a:lstStyle/>
          <a:p>
            <a:r>
              <a:rPr lang="en-US"/>
              <a:t>TAG NUMBER &amp;</a:t>
            </a:r>
            <a:br>
              <a:rPr lang="en-US"/>
            </a:br>
            <a:r>
              <a:rPr lang="en-US"/>
              <a:t>TAMBAH DATA</a:t>
            </a:r>
            <a:endParaRPr lang="en-ID"/>
          </a:p>
        </p:txBody>
      </p:sp>
      <p:pic>
        <p:nvPicPr>
          <p:cNvPr id="6" name="Picture 5">
            <a:extLst>
              <a:ext uri="{FF2B5EF4-FFF2-40B4-BE49-F238E27FC236}">
                <a16:creationId xmlns:a16="http://schemas.microsoft.com/office/drawing/2014/main" id="{0CDCEC39-B8B4-3FC6-76FE-3F8BF97B8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3914" y="936172"/>
            <a:ext cx="7061702" cy="5832966"/>
          </a:xfrm>
          <a:prstGeom prst="rect">
            <a:avLst/>
          </a:prstGeom>
        </p:spPr>
      </p:pic>
      <p:sp>
        <p:nvSpPr>
          <p:cNvPr id="8" name="TextBox 7">
            <a:extLst>
              <a:ext uri="{FF2B5EF4-FFF2-40B4-BE49-F238E27FC236}">
                <a16:creationId xmlns:a16="http://schemas.microsoft.com/office/drawing/2014/main" id="{BED19E0E-E7DC-DDDA-1C2D-D1570A821197}"/>
              </a:ext>
            </a:extLst>
          </p:cNvPr>
          <p:cNvSpPr txBox="1"/>
          <p:nvPr/>
        </p:nvSpPr>
        <p:spPr>
          <a:xfrm>
            <a:off x="313881" y="2456740"/>
            <a:ext cx="3539662" cy="2844603"/>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latin typeface="Aptos Narrow" panose="020B0004020202020204" pitchFamily="34" charset="0"/>
              </a:rPr>
              <a:t>Berikut adalah sub fitur tag number yang tersimpan di dalam fitur Master Data, halaman tag number menampilkan data tag number sekaligus menambah data dengan menginputkan tag number, pilih unit, pilih kategori, pilih tipe, pilih status, dan input deskripsi tag number (opsional), lalu tekan tombol </a:t>
            </a:r>
            <a:r>
              <a:rPr lang="en-ID" b="1">
                <a:latin typeface="Aptos Narrow" panose="020B0004020202020204" pitchFamily="34" charset="0"/>
              </a:rPr>
              <a:t>save </a:t>
            </a:r>
            <a:r>
              <a:rPr lang="en-ID">
                <a:latin typeface="Aptos Narrow" panose="020B0004020202020204" pitchFamily="34" charset="0"/>
              </a:rPr>
              <a:t>untuk menyimpan data.</a:t>
            </a:r>
          </a:p>
        </p:txBody>
      </p:sp>
      <p:grpSp>
        <p:nvGrpSpPr>
          <p:cNvPr id="9" name="Group 8">
            <a:extLst>
              <a:ext uri="{FF2B5EF4-FFF2-40B4-BE49-F238E27FC236}">
                <a16:creationId xmlns:a16="http://schemas.microsoft.com/office/drawing/2014/main" id="{F416E3F8-49B7-20A4-A609-9D658AE6B551}"/>
              </a:ext>
            </a:extLst>
          </p:cNvPr>
          <p:cNvGrpSpPr/>
          <p:nvPr/>
        </p:nvGrpSpPr>
        <p:grpSpPr>
          <a:xfrm>
            <a:off x="9957" y="11724"/>
            <a:ext cx="3732959" cy="728870"/>
            <a:chOff x="9957" y="11724"/>
            <a:chExt cx="3732959" cy="728870"/>
          </a:xfrm>
        </p:grpSpPr>
        <p:pic>
          <p:nvPicPr>
            <p:cNvPr id="10" name="Picture 9">
              <a:extLst>
                <a:ext uri="{FF2B5EF4-FFF2-40B4-BE49-F238E27FC236}">
                  <a16:creationId xmlns:a16="http://schemas.microsoft.com/office/drawing/2014/main" id="{0DA8608E-78A9-5C9F-07F8-C809867C70CC}"/>
                </a:ext>
              </a:extLst>
            </p:cNvPr>
            <p:cNvPicPr>
              <a:picLocks noChangeAspect="1"/>
            </p:cNvPicPr>
            <p:nvPr/>
          </p:nvPicPr>
          <p:blipFill>
            <a:blip r:embed="rId3"/>
            <a:stretch>
              <a:fillRect/>
            </a:stretch>
          </p:blipFill>
          <p:spPr>
            <a:xfrm>
              <a:off x="9957" y="11724"/>
              <a:ext cx="3732959" cy="728870"/>
            </a:xfrm>
            <a:prstGeom prst="rect">
              <a:avLst/>
            </a:prstGeom>
          </p:spPr>
        </p:pic>
        <p:sp>
          <p:nvSpPr>
            <p:cNvPr id="11" name="Rectangle 10">
              <a:extLst>
                <a:ext uri="{FF2B5EF4-FFF2-40B4-BE49-F238E27FC236}">
                  <a16:creationId xmlns:a16="http://schemas.microsoft.com/office/drawing/2014/main" id="{ABA2068A-F7F4-8BF3-718D-0DB8AE094C14}"/>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 name="Speech Bubble: Rectangle 11">
            <a:extLst>
              <a:ext uri="{FF2B5EF4-FFF2-40B4-BE49-F238E27FC236}">
                <a16:creationId xmlns:a16="http://schemas.microsoft.com/office/drawing/2014/main" id="{054F23CB-44C6-F39F-0E82-8A6C718E9EE9}"/>
              </a:ext>
            </a:extLst>
          </p:cNvPr>
          <p:cNvSpPr/>
          <p:nvPr/>
        </p:nvSpPr>
        <p:spPr>
          <a:xfrm>
            <a:off x="2086497" y="478972"/>
            <a:ext cx="1892231" cy="914400"/>
          </a:xfrm>
          <a:prstGeom prst="wedgeRectCallout">
            <a:avLst>
              <a:gd name="adj1" fmla="val 55105"/>
              <a:gd name="adj2" fmla="val 2559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“Master Data” untuk menuju ke sub fitur Tag Number</a:t>
            </a:r>
            <a:endParaRPr lang="en-ID" sz="1000">
              <a:latin typeface="Aptos Narrow" panose="020B0004020202020204" pitchFamily="34" charset="0"/>
            </a:endParaRPr>
          </a:p>
        </p:txBody>
      </p:sp>
    </p:spTree>
    <p:extLst>
      <p:ext uri="{BB962C8B-B14F-4D97-AF65-F5344CB8AC3E}">
        <p14:creationId xmlns:p14="http://schemas.microsoft.com/office/powerpoint/2010/main" val="2400281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B87EC-5588-EAB4-804D-326057EDE17F}"/>
              </a:ext>
            </a:extLst>
          </p:cNvPr>
          <p:cNvSpPr>
            <a:spLocks noGrp="1"/>
          </p:cNvSpPr>
          <p:nvPr>
            <p:ph type="title"/>
          </p:nvPr>
        </p:nvSpPr>
        <p:spPr>
          <a:xfrm>
            <a:off x="6292933" y="886788"/>
            <a:ext cx="2559949" cy="836423"/>
          </a:xfrm>
        </p:spPr>
        <p:txBody>
          <a:bodyPr/>
          <a:lstStyle/>
          <a:p>
            <a:r>
              <a:rPr lang="en-US"/>
              <a:t>TAG NUMBER &amp;</a:t>
            </a:r>
            <a:br>
              <a:rPr lang="en-US"/>
            </a:br>
            <a:r>
              <a:rPr lang="en-US"/>
              <a:t>EDIT DATA</a:t>
            </a:r>
            <a:endParaRPr lang="en-ID"/>
          </a:p>
        </p:txBody>
      </p:sp>
      <p:pic>
        <p:nvPicPr>
          <p:cNvPr id="4" name="Picture 3">
            <a:extLst>
              <a:ext uri="{FF2B5EF4-FFF2-40B4-BE49-F238E27FC236}">
                <a16:creationId xmlns:a16="http://schemas.microsoft.com/office/drawing/2014/main" id="{69946EA3-1DB6-A6AB-2DFA-A78060C09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12" y="2334261"/>
            <a:ext cx="11430975" cy="3655254"/>
          </a:xfrm>
          <a:prstGeom prst="rect">
            <a:avLst/>
          </a:prstGeom>
        </p:spPr>
      </p:pic>
      <p:sp>
        <p:nvSpPr>
          <p:cNvPr id="5" name="TextBox 4">
            <a:extLst>
              <a:ext uri="{FF2B5EF4-FFF2-40B4-BE49-F238E27FC236}">
                <a16:creationId xmlns:a16="http://schemas.microsoft.com/office/drawing/2014/main" id="{D67B4DCB-FD89-8753-65B9-FCDE57D08521}"/>
              </a:ext>
            </a:extLst>
          </p:cNvPr>
          <p:cNvSpPr txBox="1"/>
          <p:nvPr/>
        </p:nvSpPr>
        <p:spPr>
          <a:xfrm>
            <a:off x="6292933" y="1773084"/>
            <a:ext cx="5430981" cy="12003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latin typeface="Aptos Narrow" panose="020B0004020202020204" pitchFamily="34" charset="0"/>
              </a:rPr>
              <a:t>Berikut adalah instruksi untuk edit data dan hapus data tag number yang sudah ditambahkan sebelumnya. Pada form edit data, terdapat tombol “Update” untuk menyimpan perubahan, dan “Batal” untuk membatalkan.</a:t>
            </a:r>
          </a:p>
        </p:txBody>
      </p:sp>
      <p:sp>
        <p:nvSpPr>
          <p:cNvPr id="6" name="Speech Bubble: Rectangle 5">
            <a:extLst>
              <a:ext uri="{FF2B5EF4-FFF2-40B4-BE49-F238E27FC236}">
                <a16:creationId xmlns:a16="http://schemas.microsoft.com/office/drawing/2014/main" id="{61AB3F46-D069-04CC-BD39-74544D681E50}"/>
              </a:ext>
            </a:extLst>
          </p:cNvPr>
          <p:cNvSpPr/>
          <p:nvPr/>
        </p:nvSpPr>
        <p:spPr>
          <a:xfrm>
            <a:off x="1611039" y="1301771"/>
            <a:ext cx="1892231" cy="914400"/>
          </a:xfrm>
          <a:prstGeom prst="wedgeRectCallout">
            <a:avLst>
              <a:gd name="adj1" fmla="val 36695"/>
              <a:gd name="adj2" fmla="val 67262"/>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nn-NO" sz="1400" b="1">
                <a:latin typeface="Aptos Narrow" panose="020B0004020202020204" pitchFamily="34" charset="0"/>
              </a:rPr>
              <a:t>Pengguna klik tombol edit data untuk menuju ke data yang akan di edit</a:t>
            </a:r>
            <a:endParaRPr lang="en-ID" sz="1100">
              <a:latin typeface="Aptos Narrow" panose="020B0004020202020204" pitchFamily="34" charset="0"/>
            </a:endParaRPr>
          </a:p>
        </p:txBody>
      </p:sp>
      <p:sp>
        <p:nvSpPr>
          <p:cNvPr id="7" name="Speech Bubble: Rectangle 6">
            <a:extLst>
              <a:ext uri="{FF2B5EF4-FFF2-40B4-BE49-F238E27FC236}">
                <a16:creationId xmlns:a16="http://schemas.microsoft.com/office/drawing/2014/main" id="{9D283AB3-0A01-F667-906F-053D9138F99F}"/>
              </a:ext>
            </a:extLst>
          </p:cNvPr>
          <p:cNvSpPr/>
          <p:nvPr/>
        </p:nvSpPr>
        <p:spPr>
          <a:xfrm>
            <a:off x="4203768" y="1269820"/>
            <a:ext cx="1892231" cy="914400"/>
          </a:xfrm>
          <a:prstGeom prst="wedgeRectCallout">
            <a:avLst>
              <a:gd name="adj1" fmla="val -31188"/>
              <a:gd name="adj2" fmla="val 66072"/>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tombol hapus data untuk menghapus data dari database</a:t>
            </a:r>
            <a:endParaRPr lang="en-ID" sz="1100">
              <a:latin typeface="Aptos Narrow" panose="020B0004020202020204" pitchFamily="34" charset="0"/>
            </a:endParaRPr>
          </a:p>
        </p:txBody>
      </p:sp>
      <p:grpSp>
        <p:nvGrpSpPr>
          <p:cNvPr id="8" name="Group 7">
            <a:extLst>
              <a:ext uri="{FF2B5EF4-FFF2-40B4-BE49-F238E27FC236}">
                <a16:creationId xmlns:a16="http://schemas.microsoft.com/office/drawing/2014/main" id="{DCD339B7-D27B-A609-6BF6-6F1D4F41DBFF}"/>
              </a:ext>
            </a:extLst>
          </p:cNvPr>
          <p:cNvGrpSpPr/>
          <p:nvPr/>
        </p:nvGrpSpPr>
        <p:grpSpPr>
          <a:xfrm>
            <a:off x="9957" y="11724"/>
            <a:ext cx="3732959" cy="728870"/>
            <a:chOff x="9957" y="11724"/>
            <a:chExt cx="3732959" cy="728870"/>
          </a:xfrm>
        </p:grpSpPr>
        <p:pic>
          <p:nvPicPr>
            <p:cNvPr id="9" name="Picture 8">
              <a:extLst>
                <a:ext uri="{FF2B5EF4-FFF2-40B4-BE49-F238E27FC236}">
                  <a16:creationId xmlns:a16="http://schemas.microsoft.com/office/drawing/2014/main" id="{7F4BA64F-D7C7-9D4F-1BB1-366FB7F7C650}"/>
                </a:ext>
              </a:extLst>
            </p:cNvPr>
            <p:cNvPicPr>
              <a:picLocks noChangeAspect="1"/>
            </p:cNvPicPr>
            <p:nvPr/>
          </p:nvPicPr>
          <p:blipFill>
            <a:blip r:embed="rId3"/>
            <a:stretch>
              <a:fillRect/>
            </a:stretch>
          </p:blipFill>
          <p:spPr>
            <a:xfrm>
              <a:off x="9957" y="11724"/>
              <a:ext cx="3732959" cy="728870"/>
            </a:xfrm>
            <a:prstGeom prst="rect">
              <a:avLst/>
            </a:prstGeom>
          </p:spPr>
        </p:pic>
        <p:sp>
          <p:nvSpPr>
            <p:cNvPr id="10" name="Rectangle 9">
              <a:extLst>
                <a:ext uri="{FF2B5EF4-FFF2-40B4-BE49-F238E27FC236}">
                  <a16:creationId xmlns:a16="http://schemas.microsoft.com/office/drawing/2014/main" id="{338424F2-E9F0-5FBA-1040-06CBEC526F75}"/>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68743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C4D02C-55B0-8726-D1BD-00E5B5A14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1235" y="1036721"/>
            <a:ext cx="10101943" cy="5044470"/>
          </a:xfrm>
          <a:prstGeom prst="rect">
            <a:avLst/>
          </a:prstGeom>
        </p:spPr>
      </p:pic>
      <p:sp>
        <p:nvSpPr>
          <p:cNvPr id="2" name="Title 1">
            <a:extLst>
              <a:ext uri="{FF2B5EF4-FFF2-40B4-BE49-F238E27FC236}">
                <a16:creationId xmlns:a16="http://schemas.microsoft.com/office/drawing/2014/main" id="{7FC407BF-F912-F52D-316B-55EE6E2F16DE}"/>
              </a:ext>
            </a:extLst>
          </p:cNvPr>
          <p:cNvSpPr>
            <a:spLocks noGrp="1"/>
          </p:cNvSpPr>
          <p:nvPr>
            <p:ph type="title"/>
          </p:nvPr>
        </p:nvSpPr>
        <p:spPr>
          <a:xfrm>
            <a:off x="4750711" y="959721"/>
            <a:ext cx="2516407" cy="803765"/>
          </a:xfrm>
        </p:spPr>
        <p:txBody>
          <a:bodyPr/>
          <a:lstStyle/>
          <a:p>
            <a:r>
              <a:rPr lang="en-US"/>
              <a:t>USER &amp; </a:t>
            </a:r>
            <a:br>
              <a:rPr lang="en-US"/>
            </a:br>
            <a:r>
              <a:rPr lang="en-US"/>
              <a:t>TAMBAH DATA</a:t>
            </a:r>
            <a:endParaRPr lang="en-ID"/>
          </a:p>
        </p:txBody>
      </p:sp>
      <p:sp>
        <p:nvSpPr>
          <p:cNvPr id="5" name="TextBox 4">
            <a:extLst>
              <a:ext uri="{FF2B5EF4-FFF2-40B4-BE49-F238E27FC236}">
                <a16:creationId xmlns:a16="http://schemas.microsoft.com/office/drawing/2014/main" id="{EBFDAAC3-B635-6AAC-490F-B997046071F4}"/>
              </a:ext>
            </a:extLst>
          </p:cNvPr>
          <p:cNvSpPr txBox="1"/>
          <p:nvPr/>
        </p:nvSpPr>
        <p:spPr>
          <a:xfrm>
            <a:off x="76202" y="1565425"/>
            <a:ext cx="3202207" cy="34163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latin typeface="Aptos Narrow" panose="020B0004020202020204" pitchFamily="34" charset="0"/>
              </a:rPr>
              <a:t>Berikut adalah sub fitur tag number yang tersimpan di dalam fitur Master Data, halaman user menampilkan data user sekaligus menambah data user dengan menginputkan user, pilih unit, pilih kategori, pilih tipe, pilih status, dan input deskripsi tag number (opsional), lalu tekan tombol </a:t>
            </a:r>
            <a:r>
              <a:rPr lang="en-ID" b="1">
                <a:latin typeface="Aptos Narrow" panose="020B0004020202020204" pitchFamily="34" charset="0"/>
              </a:rPr>
              <a:t>save </a:t>
            </a:r>
            <a:r>
              <a:rPr lang="en-ID">
                <a:latin typeface="Aptos Narrow" panose="020B0004020202020204" pitchFamily="34" charset="0"/>
              </a:rPr>
              <a:t>untuk menyimpan data atau tekan cancel untuk membatalkan.</a:t>
            </a:r>
          </a:p>
        </p:txBody>
      </p:sp>
      <p:grpSp>
        <p:nvGrpSpPr>
          <p:cNvPr id="6" name="Group 5">
            <a:extLst>
              <a:ext uri="{FF2B5EF4-FFF2-40B4-BE49-F238E27FC236}">
                <a16:creationId xmlns:a16="http://schemas.microsoft.com/office/drawing/2014/main" id="{D9EB1AD7-9FFB-9557-FC45-35B26969555C}"/>
              </a:ext>
            </a:extLst>
          </p:cNvPr>
          <p:cNvGrpSpPr/>
          <p:nvPr/>
        </p:nvGrpSpPr>
        <p:grpSpPr>
          <a:xfrm>
            <a:off x="9957" y="11724"/>
            <a:ext cx="3732959" cy="728870"/>
            <a:chOff x="9957" y="11724"/>
            <a:chExt cx="3732959" cy="728870"/>
          </a:xfrm>
        </p:grpSpPr>
        <p:pic>
          <p:nvPicPr>
            <p:cNvPr id="7" name="Picture 6">
              <a:extLst>
                <a:ext uri="{FF2B5EF4-FFF2-40B4-BE49-F238E27FC236}">
                  <a16:creationId xmlns:a16="http://schemas.microsoft.com/office/drawing/2014/main" id="{D2748C09-9253-5271-C125-5FF990C567A6}"/>
                </a:ext>
              </a:extLst>
            </p:cNvPr>
            <p:cNvPicPr>
              <a:picLocks noChangeAspect="1"/>
            </p:cNvPicPr>
            <p:nvPr/>
          </p:nvPicPr>
          <p:blipFill>
            <a:blip r:embed="rId3"/>
            <a:stretch>
              <a:fillRect/>
            </a:stretch>
          </p:blipFill>
          <p:spPr>
            <a:xfrm>
              <a:off x="9957" y="11724"/>
              <a:ext cx="3732959" cy="728870"/>
            </a:xfrm>
            <a:prstGeom prst="rect">
              <a:avLst/>
            </a:prstGeom>
          </p:spPr>
        </p:pic>
        <p:sp>
          <p:nvSpPr>
            <p:cNvPr id="8" name="Rectangle 7">
              <a:extLst>
                <a:ext uri="{FF2B5EF4-FFF2-40B4-BE49-F238E27FC236}">
                  <a16:creationId xmlns:a16="http://schemas.microsoft.com/office/drawing/2014/main" id="{DE1F81A7-CBAB-5AE3-B176-F4151EE6E668}"/>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93481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37767F-4B63-7368-7071-E7A6B6057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303" y="1825451"/>
            <a:ext cx="10983154" cy="4085492"/>
          </a:xfrm>
          <a:prstGeom prst="rect">
            <a:avLst/>
          </a:prstGeom>
        </p:spPr>
      </p:pic>
      <p:sp>
        <p:nvSpPr>
          <p:cNvPr id="2" name="Title 1">
            <a:extLst>
              <a:ext uri="{FF2B5EF4-FFF2-40B4-BE49-F238E27FC236}">
                <a16:creationId xmlns:a16="http://schemas.microsoft.com/office/drawing/2014/main" id="{96359159-BBB8-9574-946D-63024E2070BD}"/>
              </a:ext>
            </a:extLst>
          </p:cNvPr>
          <p:cNvSpPr>
            <a:spLocks noGrp="1"/>
          </p:cNvSpPr>
          <p:nvPr>
            <p:ph type="title"/>
          </p:nvPr>
        </p:nvSpPr>
        <p:spPr>
          <a:xfrm>
            <a:off x="424543" y="1720295"/>
            <a:ext cx="3087004" cy="516183"/>
          </a:xfrm>
        </p:spPr>
        <p:txBody>
          <a:bodyPr/>
          <a:lstStyle/>
          <a:p>
            <a:r>
              <a:rPr lang="en-US"/>
              <a:t>USER &amp; EDIT DATA</a:t>
            </a:r>
            <a:endParaRPr lang="en-ID"/>
          </a:p>
        </p:txBody>
      </p:sp>
      <p:grpSp>
        <p:nvGrpSpPr>
          <p:cNvPr id="5" name="Group 4">
            <a:extLst>
              <a:ext uri="{FF2B5EF4-FFF2-40B4-BE49-F238E27FC236}">
                <a16:creationId xmlns:a16="http://schemas.microsoft.com/office/drawing/2014/main" id="{7F79BD8A-F039-27C4-171D-81AAB52F778F}"/>
              </a:ext>
            </a:extLst>
          </p:cNvPr>
          <p:cNvGrpSpPr/>
          <p:nvPr/>
        </p:nvGrpSpPr>
        <p:grpSpPr>
          <a:xfrm>
            <a:off x="9957" y="11724"/>
            <a:ext cx="3732959" cy="728870"/>
            <a:chOff x="9957" y="11724"/>
            <a:chExt cx="3732959" cy="728870"/>
          </a:xfrm>
        </p:grpSpPr>
        <p:pic>
          <p:nvPicPr>
            <p:cNvPr id="6" name="Picture 5">
              <a:extLst>
                <a:ext uri="{FF2B5EF4-FFF2-40B4-BE49-F238E27FC236}">
                  <a16:creationId xmlns:a16="http://schemas.microsoft.com/office/drawing/2014/main" id="{ABA2B709-D91C-3540-6A78-0D8A277DC1ED}"/>
                </a:ext>
              </a:extLst>
            </p:cNvPr>
            <p:cNvPicPr>
              <a:picLocks noChangeAspect="1"/>
            </p:cNvPicPr>
            <p:nvPr/>
          </p:nvPicPr>
          <p:blipFill>
            <a:blip r:embed="rId3"/>
            <a:stretch>
              <a:fillRect/>
            </a:stretch>
          </p:blipFill>
          <p:spPr>
            <a:xfrm>
              <a:off x="9957" y="11724"/>
              <a:ext cx="3732959" cy="728870"/>
            </a:xfrm>
            <a:prstGeom prst="rect">
              <a:avLst/>
            </a:prstGeom>
          </p:spPr>
        </p:pic>
        <p:sp>
          <p:nvSpPr>
            <p:cNvPr id="7" name="Rectangle 6">
              <a:extLst>
                <a:ext uri="{FF2B5EF4-FFF2-40B4-BE49-F238E27FC236}">
                  <a16:creationId xmlns:a16="http://schemas.microsoft.com/office/drawing/2014/main" id="{BF328C74-1227-0EDF-CF58-0257FC523278}"/>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070B0792-D069-EC0C-BDD5-EE13E7299E63}"/>
              </a:ext>
            </a:extLst>
          </p:cNvPr>
          <p:cNvSpPr txBox="1"/>
          <p:nvPr/>
        </p:nvSpPr>
        <p:spPr>
          <a:xfrm>
            <a:off x="424543" y="2236478"/>
            <a:ext cx="4332514" cy="147732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latin typeface="Aptos Narrow" panose="020B0004020202020204" pitchFamily="34" charset="0"/>
              </a:rPr>
              <a:t>Berikut adalah instruksi untuk edit data dan hapus data user yang sudah ditambahkan sebelumnya. Pada form edit data, terdapat tombol “Update” untuk menyimpan perubahan, dan “Batal” untuk membatalkan.</a:t>
            </a:r>
          </a:p>
        </p:txBody>
      </p:sp>
      <p:sp>
        <p:nvSpPr>
          <p:cNvPr id="9" name="Speech Bubble: Rectangle 8">
            <a:extLst>
              <a:ext uri="{FF2B5EF4-FFF2-40B4-BE49-F238E27FC236}">
                <a16:creationId xmlns:a16="http://schemas.microsoft.com/office/drawing/2014/main" id="{79BCE1F5-D480-18D5-E2E5-837F5F8B171E}"/>
              </a:ext>
            </a:extLst>
          </p:cNvPr>
          <p:cNvSpPr/>
          <p:nvPr/>
        </p:nvSpPr>
        <p:spPr>
          <a:xfrm>
            <a:off x="6788224" y="825823"/>
            <a:ext cx="1892231" cy="914400"/>
          </a:xfrm>
          <a:prstGeom prst="wedgeRectCallout">
            <a:avLst>
              <a:gd name="adj1" fmla="val 36695"/>
              <a:gd name="adj2" fmla="val 67262"/>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nn-NO" sz="1400" b="1">
                <a:latin typeface="Aptos Narrow" panose="020B0004020202020204" pitchFamily="34" charset="0"/>
              </a:rPr>
              <a:t>Pengguna klik tombol edit data untuk menuju ke data yang akan di edit</a:t>
            </a:r>
            <a:endParaRPr lang="en-ID" sz="1100">
              <a:latin typeface="Aptos Narrow" panose="020B0004020202020204" pitchFamily="34" charset="0"/>
            </a:endParaRPr>
          </a:p>
        </p:txBody>
      </p:sp>
      <p:sp>
        <p:nvSpPr>
          <p:cNvPr id="10" name="Speech Bubble: Rectangle 9">
            <a:extLst>
              <a:ext uri="{FF2B5EF4-FFF2-40B4-BE49-F238E27FC236}">
                <a16:creationId xmlns:a16="http://schemas.microsoft.com/office/drawing/2014/main" id="{ACC27F78-41F2-102D-BA97-E184ABE2F037}"/>
              </a:ext>
            </a:extLst>
          </p:cNvPr>
          <p:cNvSpPr/>
          <p:nvPr/>
        </p:nvSpPr>
        <p:spPr>
          <a:xfrm>
            <a:off x="9418026" y="825823"/>
            <a:ext cx="1892231" cy="914400"/>
          </a:xfrm>
          <a:prstGeom prst="wedgeRectCallout">
            <a:avLst>
              <a:gd name="adj1" fmla="val -31188"/>
              <a:gd name="adj2" fmla="val 66072"/>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tombol hapus data untuk menghapus data dari database</a:t>
            </a:r>
            <a:endParaRPr lang="en-ID" sz="1100">
              <a:latin typeface="Aptos Narrow" panose="020B0004020202020204" pitchFamily="34" charset="0"/>
            </a:endParaRPr>
          </a:p>
        </p:txBody>
      </p:sp>
    </p:spTree>
    <p:extLst>
      <p:ext uri="{BB962C8B-B14F-4D97-AF65-F5344CB8AC3E}">
        <p14:creationId xmlns:p14="http://schemas.microsoft.com/office/powerpoint/2010/main" val="149099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3A7B150-BC8B-4ACD-684A-D00826C1B868}"/>
              </a:ext>
            </a:extLst>
          </p:cNvPr>
          <p:cNvSpPr txBox="1">
            <a:spLocks/>
          </p:cNvSpPr>
          <p:nvPr/>
        </p:nvSpPr>
        <p:spPr>
          <a:xfrm>
            <a:off x="1206509" y="2298130"/>
            <a:ext cx="3447066" cy="5708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REGULATORY</a:t>
            </a:r>
          </a:p>
          <a:p>
            <a:r>
              <a:rPr lang="en-US" b="1"/>
              <a:t>COMPLIANCE</a:t>
            </a:r>
            <a:endParaRPr lang="en-ID" b="1"/>
          </a:p>
        </p:txBody>
      </p:sp>
    </p:spTree>
    <p:extLst>
      <p:ext uri="{BB962C8B-B14F-4D97-AF65-F5344CB8AC3E}">
        <p14:creationId xmlns:p14="http://schemas.microsoft.com/office/powerpoint/2010/main" val="377793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D95628-2ED8-7E2E-9FE2-DA6C4D462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836" y="1063328"/>
            <a:ext cx="9949543" cy="4491858"/>
          </a:xfrm>
          <a:prstGeom prst="rect">
            <a:avLst/>
          </a:prstGeom>
        </p:spPr>
      </p:pic>
      <p:sp>
        <p:nvSpPr>
          <p:cNvPr id="2" name="Title 1">
            <a:extLst>
              <a:ext uri="{FF2B5EF4-FFF2-40B4-BE49-F238E27FC236}">
                <a16:creationId xmlns:a16="http://schemas.microsoft.com/office/drawing/2014/main" id="{C2C37BBB-10E9-86C2-D159-5D9473F1A179}"/>
              </a:ext>
            </a:extLst>
          </p:cNvPr>
          <p:cNvSpPr>
            <a:spLocks noGrp="1"/>
          </p:cNvSpPr>
          <p:nvPr>
            <p:ph type="title"/>
          </p:nvPr>
        </p:nvSpPr>
        <p:spPr>
          <a:xfrm>
            <a:off x="2037434" y="1043182"/>
            <a:ext cx="861777" cy="519263"/>
          </a:xfrm>
        </p:spPr>
        <p:txBody>
          <a:bodyPr/>
          <a:lstStyle/>
          <a:p>
            <a:r>
              <a:rPr lang="en-US"/>
              <a:t>PLO</a:t>
            </a:r>
            <a:endParaRPr lang="en-ID"/>
          </a:p>
        </p:txBody>
      </p:sp>
      <p:grpSp>
        <p:nvGrpSpPr>
          <p:cNvPr id="5" name="Group 4">
            <a:extLst>
              <a:ext uri="{FF2B5EF4-FFF2-40B4-BE49-F238E27FC236}">
                <a16:creationId xmlns:a16="http://schemas.microsoft.com/office/drawing/2014/main" id="{D93550FE-DED2-81CE-E42B-3C19822A0053}"/>
              </a:ext>
            </a:extLst>
          </p:cNvPr>
          <p:cNvGrpSpPr/>
          <p:nvPr/>
        </p:nvGrpSpPr>
        <p:grpSpPr>
          <a:xfrm>
            <a:off x="9957" y="11724"/>
            <a:ext cx="3732959" cy="728870"/>
            <a:chOff x="9957" y="11724"/>
            <a:chExt cx="3732959" cy="728870"/>
          </a:xfrm>
        </p:grpSpPr>
        <p:pic>
          <p:nvPicPr>
            <p:cNvPr id="6" name="Picture 5">
              <a:extLst>
                <a:ext uri="{FF2B5EF4-FFF2-40B4-BE49-F238E27FC236}">
                  <a16:creationId xmlns:a16="http://schemas.microsoft.com/office/drawing/2014/main" id="{04B4B044-50A7-AAF3-75BE-791725E3AE97}"/>
                </a:ext>
              </a:extLst>
            </p:cNvPr>
            <p:cNvPicPr>
              <a:picLocks noChangeAspect="1"/>
            </p:cNvPicPr>
            <p:nvPr/>
          </p:nvPicPr>
          <p:blipFill>
            <a:blip r:embed="rId3"/>
            <a:stretch>
              <a:fillRect/>
            </a:stretch>
          </p:blipFill>
          <p:spPr>
            <a:xfrm>
              <a:off x="9957" y="11724"/>
              <a:ext cx="3732959" cy="728870"/>
            </a:xfrm>
            <a:prstGeom prst="rect">
              <a:avLst/>
            </a:prstGeom>
          </p:spPr>
        </p:pic>
        <p:sp>
          <p:nvSpPr>
            <p:cNvPr id="7" name="Rectangle 6">
              <a:extLst>
                <a:ext uri="{FF2B5EF4-FFF2-40B4-BE49-F238E27FC236}">
                  <a16:creationId xmlns:a16="http://schemas.microsoft.com/office/drawing/2014/main" id="{86AC88C0-198A-5E95-5F28-A382F05079E6}"/>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Speech Bubble: Rectangle 7">
            <a:extLst>
              <a:ext uri="{FF2B5EF4-FFF2-40B4-BE49-F238E27FC236}">
                <a16:creationId xmlns:a16="http://schemas.microsoft.com/office/drawing/2014/main" id="{E5778F5A-4A94-47ED-F082-9F4A8283F66E}"/>
              </a:ext>
            </a:extLst>
          </p:cNvPr>
          <p:cNvSpPr/>
          <p:nvPr/>
        </p:nvSpPr>
        <p:spPr>
          <a:xfrm>
            <a:off x="2266007" y="5555186"/>
            <a:ext cx="1892231" cy="914400"/>
          </a:xfrm>
          <a:prstGeom prst="wedgeRectCallout">
            <a:avLst>
              <a:gd name="adj1" fmla="val 39572"/>
              <a:gd name="adj2" fmla="val -62500"/>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nn-NO" sz="1400" b="1">
                <a:latin typeface="Aptos Narrow" panose="020B0004020202020204" pitchFamily="34" charset="0"/>
              </a:rPr>
              <a:t>Pengguna klik data Nomor PLO untuk membuka “PLO File”</a:t>
            </a:r>
            <a:endParaRPr lang="en-ID" sz="1000">
              <a:latin typeface="Aptos Narrow" panose="020B0004020202020204" pitchFamily="34" charset="0"/>
            </a:endParaRPr>
          </a:p>
        </p:txBody>
      </p:sp>
      <p:sp>
        <p:nvSpPr>
          <p:cNvPr id="9" name="Speech Bubble: Rectangle 8">
            <a:extLst>
              <a:ext uri="{FF2B5EF4-FFF2-40B4-BE49-F238E27FC236}">
                <a16:creationId xmlns:a16="http://schemas.microsoft.com/office/drawing/2014/main" id="{3B09D94F-1E73-6606-1D3E-787ED204ADFF}"/>
              </a:ext>
            </a:extLst>
          </p:cNvPr>
          <p:cNvSpPr/>
          <p:nvPr/>
        </p:nvSpPr>
        <p:spPr>
          <a:xfrm>
            <a:off x="4840949" y="5555186"/>
            <a:ext cx="1892231" cy="914400"/>
          </a:xfrm>
          <a:prstGeom prst="wedgeRectCallout">
            <a:avLst>
              <a:gd name="adj1" fmla="val 60858"/>
              <a:gd name="adj2" fmla="val -73214"/>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ikon unduh untuk mengunduh “PLO File”</a:t>
            </a:r>
            <a:endParaRPr lang="en-ID" sz="800">
              <a:latin typeface="Aptos Narrow" panose="020B0004020202020204" pitchFamily="34" charset="0"/>
            </a:endParaRPr>
          </a:p>
        </p:txBody>
      </p:sp>
      <p:sp>
        <p:nvSpPr>
          <p:cNvPr id="10" name="Speech Bubble: Rectangle 9">
            <a:extLst>
              <a:ext uri="{FF2B5EF4-FFF2-40B4-BE49-F238E27FC236}">
                <a16:creationId xmlns:a16="http://schemas.microsoft.com/office/drawing/2014/main" id="{C0BEABEB-94C2-2E41-A43B-F80C2AE6C4A5}"/>
              </a:ext>
            </a:extLst>
          </p:cNvPr>
          <p:cNvSpPr/>
          <p:nvPr/>
        </p:nvSpPr>
        <p:spPr>
          <a:xfrm>
            <a:off x="7087648" y="5575332"/>
            <a:ext cx="1892231" cy="914400"/>
          </a:xfrm>
          <a:prstGeom prst="wedgeRectCallout">
            <a:avLst>
              <a:gd name="adj1" fmla="val -123"/>
              <a:gd name="adj2" fmla="val -73214"/>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ikon mata untuk masuk ke halaman report PLO</a:t>
            </a:r>
            <a:endParaRPr lang="en-ID" sz="800">
              <a:latin typeface="Aptos Narrow" panose="020B0004020202020204" pitchFamily="34" charset="0"/>
            </a:endParaRPr>
          </a:p>
        </p:txBody>
      </p:sp>
      <p:sp>
        <p:nvSpPr>
          <p:cNvPr id="11" name="Speech Bubble: Rectangle 10">
            <a:extLst>
              <a:ext uri="{FF2B5EF4-FFF2-40B4-BE49-F238E27FC236}">
                <a16:creationId xmlns:a16="http://schemas.microsoft.com/office/drawing/2014/main" id="{4DAC61A5-47D8-0A5F-1FBB-1C1B8432DD83}"/>
              </a:ext>
            </a:extLst>
          </p:cNvPr>
          <p:cNvSpPr/>
          <p:nvPr/>
        </p:nvSpPr>
        <p:spPr>
          <a:xfrm>
            <a:off x="9221037" y="5575332"/>
            <a:ext cx="1892231" cy="914400"/>
          </a:xfrm>
          <a:prstGeom prst="wedgeRectCallout">
            <a:avLst>
              <a:gd name="adj1" fmla="val 22889"/>
              <a:gd name="adj2" fmla="val -66072"/>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ikon unduh untuk mengunduh “RLA File”</a:t>
            </a:r>
            <a:endParaRPr lang="en-ID" sz="800">
              <a:latin typeface="Aptos Narrow" panose="020B0004020202020204" pitchFamily="34" charset="0"/>
            </a:endParaRPr>
          </a:p>
        </p:txBody>
      </p:sp>
      <p:sp>
        <p:nvSpPr>
          <p:cNvPr id="12" name="TextBox 11">
            <a:extLst>
              <a:ext uri="{FF2B5EF4-FFF2-40B4-BE49-F238E27FC236}">
                <a16:creationId xmlns:a16="http://schemas.microsoft.com/office/drawing/2014/main" id="{CB2C45D8-763B-3283-9FEE-C144E9D6B29D}"/>
              </a:ext>
            </a:extLst>
          </p:cNvPr>
          <p:cNvSpPr txBox="1"/>
          <p:nvPr/>
        </p:nvSpPr>
        <p:spPr>
          <a:xfrm>
            <a:off x="-21799" y="1353605"/>
            <a:ext cx="2211635" cy="4524315"/>
          </a:xfrm>
          <a:prstGeom prst="rect">
            <a:avLst/>
          </a:prstGeom>
          <a:noFill/>
        </p:spPr>
        <p:txBody>
          <a:bodyPr wrap="square" rtlCol="0">
            <a:spAutoFit/>
          </a:bodyPr>
          <a:lstStyle/>
          <a:p>
            <a:r>
              <a:rPr lang="en-ID">
                <a:latin typeface="Aptos Narrow" panose="020B0004020202020204" pitchFamily="34" charset="0"/>
              </a:rPr>
              <a:t>Berikut adalah sub fitur PLO yang tersimpan di dalam fitur Regulatory Compliance. Di dalam sub fitur PLO terdapat beberapa hal yang bisa di lakukan pengguna yaitu melihat dashboard PLO, melihat PLO file, tambah data PLO, edit/hapus data PLO, melihat report RLA, dan mengunduh PLO/RLA file.</a:t>
            </a:r>
          </a:p>
        </p:txBody>
      </p:sp>
      <p:sp>
        <p:nvSpPr>
          <p:cNvPr id="13" name="Speech Bubble: Rectangle 12">
            <a:extLst>
              <a:ext uri="{FF2B5EF4-FFF2-40B4-BE49-F238E27FC236}">
                <a16:creationId xmlns:a16="http://schemas.microsoft.com/office/drawing/2014/main" id="{C4698158-CF58-13D8-C034-B4B04900A381}"/>
              </a:ext>
            </a:extLst>
          </p:cNvPr>
          <p:cNvSpPr/>
          <p:nvPr/>
        </p:nvSpPr>
        <p:spPr>
          <a:xfrm>
            <a:off x="9343696" y="648045"/>
            <a:ext cx="1892231" cy="914400"/>
          </a:xfrm>
          <a:prstGeom prst="wedgeRectCallout">
            <a:avLst>
              <a:gd name="adj1" fmla="val 35544"/>
              <a:gd name="adj2" fmla="val 60119"/>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nn-NO" sz="1400" b="1">
                <a:latin typeface="Aptos Narrow" panose="020B0004020202020204" pitchFamily="34" charset="0"/>
              </a:rPr>
              <a:t>Pengguna klik tombol edit data untuk menuju ke data yang akan di edit</a:t>
            </a:r>
            <a:endParaRPr lang="en-ID" sz="1100">
              <a:latin typeface="Aptos Narrow" panose="020B0004020202020204" pitchFamily="34" charset="0"/>
            </a:endParaRPr>
          </a:p>
        </p:txBody>
      </p:sp>
      <p:sp>
        <p:nvSpPr>
          <p:cNvPr id="14" name="Speech Bubble: Rectangle 13">
            <a:extLst>
              <a:ext uri="{FF2B5EF4-FFF2-40B4-BE49-F238E27FC236}">
                <a16:creationId xmlns:a16="http://schemas.microsoft.com/office/drawing/2014/main" id="{A967FDE3-A7BF-02FE-A36D-00352E5C57BD}"/>
              </a:ext>
            </a:extLst>
          </p:cNvPr>
          <p:cNvSpPr/>
          <p:nvPr/>
        </p:nvSpPr>
        <p:spPr>
          <a:xfrm>
            <a:off x="9450684" y="2514600"/>
            <a:ext cx="1892231" cy="914400"/>
          </a:xfrm>
          <a:prstGeom prst="wedgeRectCallout">
            <a:avLst>
              <a:gd name="adj1" fmla="val 69486"/>
              <a:gd name="adj2" fmla="val -9345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tombol hapus data untuk menghapus data dari database</a:t>
            </a:r>
            <a:endParaRPr lang="en-ID" sz="1100">
              <a:latin typeface="Aptos Narrow" panose="020B0004020202020204" pitchFamily="34" charset="0"/>
            </a:endParaRPr>
          </a:p>
        </p:txBody>
      </p:sp>
    </p:spTree>
    <p:extLst>
      <p:ext uri="{BB962C8B-B14F-4D97-AF65-F5344CB8AC3E}">
        <p14:creationId xmlns:p14="http://schemas.microsoft.com/office/powerpoint/2010/main" val="1701422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60A73-3197-8938-9EA6-0E9298FEA8F2}"/>
              </a:ext>
            </a:extLst>
          </p:cNvPr>
          <p:cNvSpPr>
            <a:spLocks noGrp="1"/>
          </p:cNvSpPr>
          <p:nvPr>
            <p:ph type="title"/>
          </p:nvPr>
        </p:nvSpPr>
        <p:spPr>
          <a:xfrm>
            <a:off x="108857" y="1143384"/>
            <a:ext cx="2842977" cy="607823"/>
          </a:xfrm>
        </p:spPr>
        <p:txBody>
          <a:bodyPr/>
          <a:lstStyle/>
          <a:p>
            <a:r>
              <a:rPr lang="en-US"/>
              <a:t>DASHBOARD PLO</a:t>
            </a:r>
            <a:endParaRPr lang="en-ID"/>
          </a:p>
        </p:txBody>
      </p:sp>
      <p:pic>
        <p:nvPicPr>
          <p:cNvPr id="4" name="Picture 3">
            <a:extLst>
              <a:ext uri="{FF2B5EF4-FFF2-40B4-BE49-F238E27FC236}">
                <a16:creationId xmlns:a16="http://schemas.microsoft.com/office/drawing/2014/main" id="{141179A0-A693-A8D3-7BB0-DF1488952457}"/>
              </a:ext>
            </a:extLst>
          </p:cNvPr>
          <p:cNvPicPr>
            <a:picLocks noChangeAspect="1"/>
          </p:cNvPicPr>
          <p:nvPr/>
        </p:nvPicPr>
        <p:blipFill>
          <a:blip r:embed="rId2"/>
          <a:stretch>
            <a:fillRect/>
          </a:stretch>
        </p:blipFill>
        <p:spPr>
          <a:xfrm>
            <a:off x="108857" y="1751207"/>
            <a:ext cx="9100457" cy="3404868"/>
          </a:xfrm>
          <a:prstGeom prst="rect">
            <a:avLst/>
          </a:prstGeom>
        </p:spPr>
      </p:pic>
      <p:sp>
        <p:nvSpPr>
          <p:cNvPr id="5" name="TextBox 4">
            <a:extLst>
              <a:ext uri="{FF2B5EF4-FFF2-40B4-BE49-F238E27FC236}">
                <a16:creationId xmlns:a16="http://schemas.microsoft.com/office/drawing/2014/main" id="{65337523-38CC-589D-1D61-0BA57094E900}"/>
              </a:ext>
            </a:extLst>
          </p:cNvPr>
          <p:cNvSpPr txBox="1"/>
          <p:nvPr/>
        </p:nvSpPr>
        <p:spPr>
          <a:xfrm>
            <a:off x="9394372" y="1765480"/>
            <a:ext cx="2688771" cy="34163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latin typeface="Aptos Narrow" panose="020B0004020202020204" pitchFamily="34" charset="0"/>
              </a:rPr>
              <a:t>Berikut merupakan tampilan halaman dashboard PLO yang menampilkan diagram untuk memvisualisasikan data atau informasi masa berlaku PLO dan RLA file dalam bentuk visual. Pada bagian bawah diagram terdapat tampilan data PLO yang sama seperti halaman sebelumnya.</a:t>
            </a:r>
          </a:p>
        </p:txBody>
      </p:sp>
      <p:grpSp>
        <p:nvGrpSpPr>
          <p:cNvPr id="6" name="Group 5">
            <a:extLst>
              <a:ext uri="{FF2B5EF4-FFF2-40B4-BE49-F238E27FC236}">
                <a16:creationId xmlns:a16="http://schemas.microsoft.com/office/drawing/2014/main" id="{3079F31C-930E-EE00-6BC6-27E6E94165BF}"/>
              </a:ext>
            </a:extLst>
          </p:cNvPr>
          <p:cNvGrpSpPr/>
          <p:nvPr/>
        </p:nvGrpSpPr>
        <p:grpSpPr>
          <a:xfrm>
            <a:off x="9957" y="11724"/>
            <a:ext cx="3732959" cy="728870"/>
            <a:chOff x="9957" y="11724"/>
            <a:chExt cx="3732959" cy="728870"/>
          </a:xfrm>
        </p:grpSpPr>
        <p:pic>
          <p:nvPicPr>
            <p:cNvPr id="7" name="Picture 6">
              <a:extLst>
                <a:ext uri="{FF2B5EF4-FFF2-40B4-BE49-F238E27FC236}">
                  <a16:creationId xmlns:a16="http://schemas.microsoft.com/office/drawing/2014/main" id="{F304A1EB-AC04-6DFF-2E43-BB464E1A5E85}"/>
                </a:ext>
              </a:extLst>
            </p:cNvPr>
            <p:cNvPicPr>
              <a:picLocks noChangeAspect="1"/>
            </p:cNvPicPr>
            <p:nvPr/>
          </p:nvPicPr>
          <p:blipFill>
            <a:blip r:embed="rId3"/>
            <a:stretch>
              <a:fillRect/>
            </a:stretch>
          </p:blipFill>
          <p:spPr>
            <a:xfrm>
              <a:off x="9957" y="11724"/>
              <a:ext cx="3732959" cy="728870"/>
            </a:xfrm>
            <a:prstGeom prst="rect">
              <a:avLst/>
            </a:prstGeom>
          </p:spPr>
        </p:pic>
        <p:sp>
          <p:nvSpPr>
            <p:cNvPr id="8" name="Rectangle 7">
              <a:extLst>
                <a:ext uri="{FF2B5EF4-FFF2-40B4-BE49-F238E27FC236}">
                  <a16:creationId xmlns:a16="http://schemas.microsoft.com/office/drawing/2014/main" id="{37F58FE6-6C9E-7985-719F-7C15FD67B026}"/>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272432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0174-BAD3-924C-2080-8BCD7055B57E}"/>
              </a:ext>
            </a:extLst>
          </p:cNvPr>
          <p:cNvSpPr>
            <a:spLocks noGrp="1"/>
          </p:cNvSpPr>
          <p:nvPr>
            <p:ph type="title"/>
          </p:nvPr>
        </p:nvSpPr>
        <p:spPr>
          <a:xfrm>
            <a:off x="3956420" y="611378"/>
            <a:ext cx="3180434" cy="519263"/>
          </a:xfrm>
        </p:spPr>
        <p:txBody>
          <a:bodyPr/>
          <a:lstStyle/>
          <a:p>
            <a:r>
              <a:rPr lang="en-US"/>
              <a:t>TAMBAH DATA PLO</a:t>
            </a:r>
            <a:endParaRPr lang="en-ID"/>
          </a:p>
        </p:txBody>
      </p:sp>
      <p:pic>
        <p:nvPicPr>
          <p:cNvPr id="4" name="Picture 3">
            <a:extLst>
              <a:ext uri="{FF2B5EF4-FFF2-40B4-BE49-F238E27FC236}">
                <a16:creationId xmlns:a16="http://schemas.microsoft.com/office/drawing/2014/main" id="{F5A2EE56-8C23-A9D3-3CAF-29718084A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420" y="1289658"/>
            <a:ext cx="7992065" cy="4849886"/>
          </a:xfrm>
          <a:prstGeom prst="rect">
            <a:avLst/>
          </a:prstGeom>
        </p:spPr>
      </p:pic>
      <p:sp>
        <p:nvSpPr>
          <p:cNvPr id="5" name="TextBox 4">
            <a:extLst>
              <a:ext uri="{FF2B5EF4-FFF2-40B4-BE49-F238E27FC236}">
                <a16:creationId xmlns:a16="http://schemas.microsoft.com/office/drawing/2014/main" id="{43706992-F1E6-00BF-C810-C662FF9EAF24}"/>
              </a:ext>
            </a:extLst>
          </p:cNvPr>
          <p:cNvSpPr txBox="1"/>
          <p:nvPr/>
        </p:nvSpPr>
        <p:spPr>
          <a:xfrm>
            <a:off x="108857" y="1289657"/>
            <a:ext cx="3548743" cy="424731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latin typeface="Aptos Narrow" panose="020B0004020202020204" pitchFamily="34" charset="0"/>
              </a:rPr>
              <a:t>Berikut merupakan tampilan halaman Tambah Data PLO. Apabila pengguna ingin menambah data PLO, pengguna wajib isi form dengan pilih unit, masukkan no. sertifikat, pilih issue date, pilih inspection due date, unggah PLO certificate, pilih RLA (ada/tidak ada) jika tidak ada lanjut tekan tombol </a:t>
            </a:r>
            <a:r>
              <a:rPr lang="en-ID" b="1">
                <a:latin typeface="Aptos Narrow" panose="020B0004020202020204" pitchFamily="34" charset="0"/>
              </a:rPr>
              <a:t>save </a:t>
            </a:r>
            <a:r>
              <a:rPr lang="en-ID">
                <a:latin typeface="Aptos Narrow" panose="020B0004020202020204" pitchFamily="34" charset="0"/>
              </a:rPr>
              <a:t>untuk menyimpan data, tapi jika pengguna pilih ada maka akan lanjut isi informasi mengenai RLA yaitu pilih RLA issue date, RLA due date, dan unggah RLA certificate lanjut tekan </a:t>
            </a:r>
            <a:r>
              <a:rPr lang="en-ID" b="1">
                <a:latin typeface="Aptos Narrow" panose="020B0004020202020204" pitchFamily="34" charset="0"/>
              </a:rPr>
              <a:t>save </a:t>
            </a:r>
            <a:r>
              <a:rPr lang="en-ID">
                <a:latin typeface="Aptos Narrow" panose="020B0004020202020204" pitchFamily="34" charset="0"/>
              </a:rPr>
              <a:t>untuk menyimpan data.</a:t>
            </a:r>
          </a:p>
        </p:txBody>
      </p:sp>
      <p:grpSp>
        <p:nvGrpSpPr>
          <p:cNvPr id="6" name="Group 5">
            <a:extLst>
              <a:ext uri="{FF2B5EF4-FFF2-40B4-BE49-F238E27FC236}">
                <a16:creationId xmlns:a16="http://schemas.microsoft.com/office/drawing/2014/main" id="{C7E117AD-92F7-8F78-E3BD-AD68D0764FA0}"/>
              </a:ext>
            </a:extLst>
          </p:cNvPr>
          <p:cNvGrpSpPr/>
          <p:nvPr/>
        </p:nvGrpSpPr>
        <p:grpSpPr>
          <a:xfrm>
            <a:off x="9957" y="11724"/>
            <a:ext cx="3732959" cy="728870"/>
            <a:chOff x="9957" y="11724"/>
            <a:chExt cx="3732959" cy="728870"/>
          </a:xfrm>
        </p:grpSpPr>
        <p:pic>
          <p:nvPicPr>
            <p:cNvPr id="7" name="Picture 6">
              <a:extLst>
                <a:ext uri="{FF2B5EF4-FFF2-40B4-BE49-F238E27FC236}">
                  <a16:creationId xmlns:a16="http://schemas.microsoft.com/office/drawing/2014/main" id="{B07BDDBF-138A-8F52-3730-4C5CD4D12766}"/>
                </a:ext>
              </a:extLst>
            </p:cNvPr>
            <p:cNvPicPr>
              <a:picLocks noChangeAspect="1"/>
            </p:cNvPicPr>
            <p:nvPr/>
          </p:nvPicPr>
          <p:blipFill>
            <a:blip r:embed="rId3"/>
            <a:stretch>
              <a:fillRect/>
            </a:stretch>
          </p:blipFill>
          <p:spPr>
            <a:xfrm>
              <a:off x="9957" y="11724"/>
              <a:ext cx="3732959" cy="728870"/>
            </a:xfrm>
            <a:prstGeom prst="rect">
              <a:avLst/>
            </a:prstGeom>
          </p:spPr>
        </p:pic>
        <p:sp>
          <p:nvSpPr>
            <p:cNvPr id="8" name="Rectangle 7">
              <a:extLst>
                <a:ext uri="{FF2B5EF4-FFF2-40B4-BE49-F238E27FC236}">
                  <a16:creationId xmlns:a16="http://schemas.microsoft.com/office/drawing/2014/main" id="{BA449C4E-24E1-2C95-C7B5-46FDC3E3970F}"/>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093276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FFA17-D1E0-CD82-0A08-948339DC2982}"/>
              </a:ext>
            </a:extLst>
          </p:cNvPr>
          <p:cNvSpPr>
            <a:spLocks noGrp="1"/>
          </p:cNvSpPr>
          <p:nvPr>
            <p:ph type="title"/>
          </p:nvPr>
        </p:nvSpPr>
        <p:spPr>
          <a:xfrm>
            <a:off x="4188195" y="1355986"/>
            <a:ext cx="2494634" cy="564280"/>
          </a:xfrm>
        </p:spPr>
        <p:txBody>
          <a:bodyPr/>
          <a:lstStyle/>
          <a:p>
            <a:r>
              <a:rPr lang="en-US"/>
              <a:t>EDIT DATA PLO</a:t>
            </a:r>
            <a:endParaRPr lang="en-ID"/>
          </a:p>
        </p:txBody>
      </p:sp>
      <p:pic>
        <p:nvPicPr>
          <p:cNvPr id="4" name="Picture 3">
            <a:extLst>
              <a:ext uri="{FF2B5EF4-FFF2-40B4-BE49-F238E27FC236}">
                <a16:creationId xmlns:a16="http://schemas.microsoft.com/office/drawing/2014/main" id="{280C5BE8-7130-4F0B-477C-DCAD4D9A8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8195" y="1920266"/>
            <a:ext cx="7786091" cy="3932106"/>
          </a:xfrm>
          <a:prstGeom prst="rect">
            <a:avLst/>
          </a:prstGeom>
        </p:spPr>
      </p:pic>
      <p:sp>
        <p:nvSpPr>
          <p:cNvPr id="5" name="TextBox 4">
            <a:extLst>
              <a:ext uri="{FF2B5EF4-FFF2-40B4-BE49-F238E27FC236}">
                <a16:creationId xmlns:a16="http://schemas.microsoft.com/office/drawing/2014/main" id="{E9FDA6FA-5824-CB94-EE7E-C46B69EED9C4}"/>
              </a:ext>
            </a:extLst>
          </p:cNvPr>
          <p:cNvSpPr txBox="1"/>
          <p:nvPr/>
        </p:nvSpPr>
        <p:spPr>
          <a:xfrm>
            <a:off x="217714" y="1328057"/>
            <a:ext cx="3755572" cy="452431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latin typeface="Aptos Narrow" panose="020B0004020202020204" pitchFamily="34" charset="0"/>
              </a:rPr>
              <a:t>Berikut merupakan tampilan halaman Edit Data PLO. Apabila pengguna ingin mengedit salah satu data PLO, pengguna dapat ubah isi form dengan ganti unit, ganti no. sertifikat, ganti issue date, ganti inspection due date, ganti PLO certificate, ganti RLA (ada/tidak ada) jika tidak ada lanjut tekan tombol </a:t>
            </a:r>
            <a:r>
              <a:rPr lang="en-ID" b="1">
                <a:latin typeface="Aptos Narrow" panose="020B0004020202020204" pitchFamily="34" charset="0"/>
              </a:rPr>
              <a:t>submit </a:t>
            </a:r>
            <a:r>
              <a:rPr lang="en-ID">
                <a:latin typeface="Aptos Narrow" panose="020B0004020202020204" pitchFamily="34" charset="0"/>
              </a:rPr>
              <a:t>untuk menyimpan data, tapi jika pengguna pilih ada maka bisa lanjut ganti informasi mengenai RLA yaitu ganti RLA issue date, RLA due date, dan ganti RLA certificate lanjut tekan </a:t>
            </a:r>
            <a:r>
              <a:rPr lang="en-ID" b="1">
                <a:latin typeface="Aptos Narrow" panose="020B0004020202020204" pitchFamily="34" charset="0"/>
              </a:rPr>
              <a:t>submit </a:t>
            </a:r>
            <a:r>
              <a:rPr lang="en-ID">
                <a:latin typeface="Aptos Narrow" panose="020B0004020202020204" pitchFamily="34" charset="0"/>
              </a:rPr>
              <a:t>untuk menyimpan perubahan data dan </a:t>
            </a:r>
            <a:r>
              <a:rPr lang="en-ID" b="1">
                <a:latin typeface="Aptos Narrow" panose="020B0004020202020204" pitchFamily="34" charset="0"/>
              </a:rPr>
              <a:t>batal </a:t>
            </a:r>
            <a:r>
              <a:rPr lang="en-ID">
                <a:latin typeface="Aptos Narrow" panose="020B0004020202020204" pitchFamily="34" charset="0"/>
              </a:rPr>
              <a:t>untuk membatalkan</a:t>
            </a:r>
          </a:p>
        </p:txBody>
      </p:sp>
      <p:grpSp>
        <p:nvGrpSpPr>
          <p:cNvPr id="6" name="Group 5">
            <a:extLst>
              <a:ext uri="{FF2B5EF4-FFF2-40B4-BE49-F238E27FC236}">
                <a16:creationId xmlns:a16="http://schemas.microsoft.com/office/drawing/2014/main" id="{147ACFB4-4A24-4DAC-0B38-DF4D01790F5D}"/>
              </a:ext>
            </a:extLst>
          </p:cNvPr>
          <p:cNvGrpSpPr/>
          <p:nvPr/>
        </p:nvGrpSpPr>
        <p:grpSpPr>
          <a:xfrm>
            <a:off x="9957" y="11724"/>
            <a:ext cx="3732959" cy="728870"/>
            <a:chOff x="9957" y="11724"/>
            <a:chExt cx="3732959" cy="728870"/>
          </a:xfrm>
        </p:grpSpPr>
        <p:pic>
          <p:nvPicPr>
            <p:cNvPr id="7" name="Picture 6">
              <a:extLst>
                <a:ext uri="{FF2B5EF4-FFF2-40B4-BE49-F238E27FC236}">
                  <a16:creationId xmlns:a16="http://schemas.microsoft.com/office/drawing/2014/main" id="{612605A4-3910-00D7-BBB6-4CE72002793B}"/>
                </a:ext>
              </a:extLst>
            </p:cNvPr>
            <p:cNvPicPr>
              <a:picLocks noChangeAspect="1"/>
            </p:cNvPicPr>
            <p:nvPr/>
          </p:nvPicPr>
          <p:blipFill>
            <a:blip r:embed="rId3"/>
            <a:stretch>
              <a:fillRect/>
            </a:stretch>
          </p:blipFill>
          <p:spPr>
            <a:xfrm>
              <a:off x="9957" y="11724"/>
              <a:ext cx="3732959" cy="728870"/>
            </a:xfrm>
            <a:prstGeom prst="rect">
              <a:avLst/>
            </a:prstGeom>
          </p:spPr>
        </p:pic>
        <p:sp>
          <p:nvSpPr>
            <p:cNvPr id="8" name="Rectangle 7">
              <a:extLst>
                <a:ext uri="{FF2B5EF4-FFF2-40B4-BE49-F238E27FC236}">
                  <a16:creationId xmlns:a16="http://schemas.microsoft.com/office/drawing/2014/main" id="{31C87A5A-6A44-0A54-AFB1-5443ECFEB7B4}"/>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565492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C86CE-4A69-8C8C-5C2C-0A750244B5DB}"/>
              </a:ext>
            </a:extLst>
          </p:cNvPr>
          <p:cNvSpPr>
            <a:spLocks noGrp="1"/>
          </p:cNvSpPr>
          <p:nvPr>
            <p:ph type="title"/>
          </p:nvPr>
        </p:nvSpPr>
        <p:spPr>
          <a:xfrm>
            <a:off x="117938" y="2720031"/>
            <a:ext cx="1972120" cy="531623"/>
          </a:xfrm>
        </p:spPr>
        <p:txBody>
          <a:bodyPr/>
          <a:lstStyle/>
          <a:p>
            <a:r>
              <a:rPr lang="en-US"/>
              <a:t>Report PLO</a:t>
            </a:r>
            <a:endParaRPr lang="en-ID"/>
          </a:p>
        </p:txBody>
      </p:sp>
      <p:pic>
        <p:nvPicPr>
          <p:cNvPr id="4" name="Picture 3">
            <a:extLst>
              <a:ext uri="{FF2B5EF4-FFF2-40B4-BE49-F238E27FC236}">
                <a16:creationId xmlns:a16="http://schemas.microsoft.com/office/drawing/2014/main" id="{19B0F468-F283-7C05-F91E-831611FF7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2359" y="1118392"/>
            <a:ext cx="7108428" cy="4718585"/>
          </a:xfrm>
          <a:prstGeom prst="rect">
            <a:avLst/>
          </a:prstGeom>
        </p:spPr>
      </p:pic>
      <p:sp>
        <p:nvSpPr>
          <p:cNvPr id="5" name="TextBox 4">
            <a:extLst>
              <a:ext uri="{FF2B5EF4-FFF2-40B4-BE49-F238E27FC236}">
                <a16:creationId xmlns:a16="http://schemas.microsoft.com/office/drawing/2014/main" id="{A5B340B7-B379-B7D9-040A-1571CCE929EE}"/>
              </a:ext>
            </a:extLst>
          </p:cNvPr>
          <p:cNvSpPr txBox="1"/>
          <p:nvPr/>
        </p:nvSpPr>
        <p:spPr>
          <a:xfrm>
            <a:off x="117938" y="3251654"/>
            <a:ext cx="4127491" cy="2585323"/>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latin typeface="Aptos Narrow" panose="020B0004020202020204" pitchFamily="34" charset="0"/>
              </a:rPr>
              <a:t>Berikut merupakan tampilan halaman Report PLO yang tersimpan dalam salah satu data PLO, pada halaman ini pengguna dapat melihat data-data report PLO sekaligus bisa melakukan tambah report PLO dengan cara mengunggah file report PLO selain itu juga bisa edit dan hapus data report PLO yang sudah ditambahkan sebelumnya.</a:t>
            </a:r>
          </a:p>
        </p:txBody>
      </p:sp>
      <p:grpSp>
        <p:nvGrpSpPr>
          <p:cNvPr id="6" name="Group 5">
            <a:extLst>
              <a:ext uri="{FF2B5EF4-FFF2-40B4-BE49-F238E27FC236}">
                <a16:creationId xmlns:a16="http://schemas.microsoft.com/office/drawing/2014/main" id="{1BFBBE2F-B02B-7714-5D4D-4937AA30CF64}"/>
              </a:ext>
            </a:extLst>
          </p:cNvPr>
          <p:cNvGrpSpPr/>
          <p:nvPr/>
        </p:nvGrpSpPr>
        <p:grpSpPr>
          <a:xfrm>
            <a:off x="9957" y="11724"/>
            <a:ext cx="3732959" cy="728870"/>
            <a:chOff x="9957" y="11724"/>
            <a:chExt cx="3732959" cy="728870"/>
          </a:xfrm>
        </p:grpSpPr>
        <p:pic>
          <p:nvPicPr>
            <p:cNvPr id="7" name="Picture 6">
              <a:extLst>
                <a:ext uri="{FF2B5EF4-FFF2-40B4-BE49-F238E27FC236}">
                  <a16:creationId xmlns:a16="http://schemas.microsoft.com/office/drawing/2014/main" id="{14ABD97F-D41F-0AF5-8708-E22480F1FB57}"/>
                </a:ext>
              </a:extLst>
            </p:cNvPr>
            <p:cNvPicPr>
              <a:picLocks noChangeAspect="1"/>
            </p:cNvPicPr>
            <p:nvPr/>
          </p:nvPicPr>
          <p:blipFill>
            <a:blip r:embed="rId3"/>
            <a:stretch>
              <a:fillRect/>
            </a:stretch>
          </p:blipFill>
          <p:spPr>
            <a:xfrm>
              <a:off x="9957" y="11724"/>
              <a:ext cx="3732959" cy="728870"/>
            </a:xfrm>
            <a:prstGeom prst="rect">
              <a:avLst/>
            </a:prstGeom>
          </p:spPr>
        </p:pic>
        <p:sp>
          <p:nvSpPr>
            <p:cNvPr id="8" name="Rectangle 7">
              <a:extLst>
                <a:ext uri="{FF2B5EF4-FFF2-40B4-BE49-F238E27FC236}">
                  <a16:creationId xmlns:a16="http://schemas.microsoft.com/office/drawing/2014/main" id="{B2554990-E1FB-C1BD-BDBA-8E7A42E10804}"/>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340109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28C665-32B3-1B8D-4263-EC33ABE57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936" y="1567985"/>
            <a:ext cx="5782704" cy="3493074"/>
          </a:xfrm>
          <a:prstGeom prst="rect">
            <a:avLst/>
          </a:prstGeom>
        </p:spPr>
      </p:pic>
      <p:sp>
        <p:nvSpPr>
          <p:cNvPr id="5" name="TextBox 4">
            <a:extLst>
              <a:ext uri="{FF2B5EF4-FFF2-40B4-BE49-F238E27FC236}">
                <a16:creationId xmlns:a16="http://schemas.microsoft.com/office/drawing/2014/main" id="{AC9A6813-3563-1BE5-DC79-E203E8240380}"/>
              </a:ext>
            </a:extLst>
          </p:cNvPr>
          <p:cNvSpPr txBox="1"/>
          <p:nvPr/>
        </p:nvSpPr>
        <p:spPr>
          <a:xfrm>
            <a:off x="6707406" y="2344467"/>
            <a:ext cx="4942114" cy="1754326"/>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latin typeface="Aptos Narrow" panose="020B0004020202020204" pitchFamily="34" charset="0"/>
              </a:rPr>
              <a:t>Berikut adalah tampilan halaman awal idms yaitu halaman login. Pengguna </a:t>
            </a:r>
            <a:r>
              <a:rPr lang="en-ID" b="1">
                <a:latin typeface="Aptos Narrow" panose="020B0004020202020204" pitchFamily="34" charset="0"/>
              </a:rPr>
              <a:t>wajib </a:t>
            </a:r>
            <a:r>
              <a:rPr lang="en-ID">
                <a:latin typeface="Aptos Narrow" panose="020B0004020202020204" pitchFamily="34" charset="0"/>
              </a:rPr>
              <a:t>input data username dan password menggunakan data yang sebelumnya sudah terdaftar di aplikasi. Apabila sudah input data, tekan tombol login untuk autentikasi dan dilanjutkan ke halaman utama atau dashboard.</a:t>
            </a:r>
          </a:p>
        </p:txBody>
      </p:sp>
      <p:sp>
        <p:nvSpPr>
          <p:cNvPr id="9" name="Title 1">
            <a:extLst>
              <a:ext uri="{FF2B5EF4-FFF2-40B4-BE49-F238E27FC236}">
                <a16:creationId xmlns:a16="http://schemas.microsoft.com/office/drawing/2014/main" id="{B26B1B60-518E-AF8D-E2DC-8554F5F3D501}"/>
              </a:ext>
            </a:extLst>
          </p:cNvPr>
          <p:cNvSpPr txBox="1">
            <a:spLocks/>
          </p:cNvSpPr>
          <p:nvPr/>
        </p:nvSpPr>
        <p:spPr>
          <a:xfrm>
            <a:off x="6683827" y="1825204"/>
            <a:ext cx="1262743" cy="519263"/>
          </a:xfrm>
          <a:prstGeom prst="rect">
            <a:avLst/>
          </a:prstGeom>
        </p:spPr>
        <p:txBody>
          <a:bodyPr vert="horz" anchor="ctr"/>
          <a:lstStyle>
            <a:lvl1pPr algn="l" defTabSz="914400" rtl="0" eaLnBrk="1" latinLnBrk="0" hangingPunct="1">
              <a:lnSpc>
                <a:spcPct val="90000"/>
              </a:lnSpc>
              <a:spcBef>
                <a:spcPct val="0"/>
              </a:spcBef>
              <a:buNone/>
              <a:defRPr sz="2800" b="1" kern="1200">
                <a:solidFill>
                  <a:schemeClr val="tx2">
                    <a:lumMod val="75000"/>
                  </a:schemeClr>
                </a:solidFill>
                <a:latin typeface="+mj-lt"/>
                <a:ea typeface="+mj-ea"/>
                <a:cs typeface="+mj-cs"/>
              </a:defRPr>
            </a:lvl1pPr>
          </a:lstStyle>
          <a:p>
            <a:r>
              <a:rPr lang="en-US"/>
              <a:t>LOGIN</a:t>
            </a:r>
            <a:endParaRPr lang="en-ID"/>
          </a:p>
        </p:txBody>
      </p:sp>
      <p:grpSp>
        <p:nvGrpSpPr>
          <p:cNvPr id="10" name="Group 9">
            <a:extLst>
              <a:ext uri="{FF2B5EF4-FFF2-40B4-BE49-F238E27FC236}">
                <a16:creationId xmlns:a16="http://schemas.microsoft.com/office/drawing/2014/main" id="{565A248F-3395-D75A-C21E-D7C73CA0C33C}"/>
              </a:ext>
            </a:extLst>
          </p:cNvPr>
          <p:cNvGrpSpPr/>
          <p:nvPr/>
        </p:nvGrpSpPr>
        <p:grpSpPr>
          <a:xfrm>
            <a:off x="9957" y="11724"/>
            <a:ext cx="3732959" cy="728870"/>
            <a:chOff x="9957" y="11724"/>
            <a:chExt cx="3732959" cy="728870"/>
          </a:xfrm>
        </p:grpSpPr>
        <p:pic>
          <p:nvPicPr>
            <p:cNvPr id="11" name="Picture 10">
              <a:extLst>
                <a:ext uri="{FF2B5EF4-FFF2-40B4-BE49-F238E27FC236}">
                  <a16:creationId xmlns:a16="http://schemas.microsoft.com/office/drawing/2014/main" id="{001B6C25-2ACC-C9B4-6CC1-781F1B2D3F8A}"/>
                </a:ext>
              </a:extLst>
            </p:cNvPr>
            <p:cNvPicPr>
              <a:picLocks noChangeAspect="1"/>
            </p:cNvPicPr>
            <p:nvPr/>
          </p:nvPicPr>
          <p:blipFill>
            <a:blip r:embed="rId3"/>
            <a:stretch>
              <a:fillRect/>
            </a:stretch>
          </p:blipFill>
          <p:spPr>
            <a:xfrm>
              <a:off x="9957" y="11724"/>
              <a:ext cx="3732959" cy="728870"/>
            </a:xfrm>
            <a:prstGeom prst="rect">
              <a:avLst/>
            </a:prstGeom>
          </p:spPr>
        </p:pic>
        <p:sp>
          <p:nvSpPr>
            <p:cNvPr id="12" name="Rectangle 11">
              <a:extLst>
                <a:ext uri="{FF2B5EF4-FFF2-40B4-BE49-F238E27FC236}">
                  <a16:creationId xmlns:a16="http://schemas.microsoft.com/office/drawing/2014/main" id="{7F60718C-DDE8-AF7F-AB13-A724EBBD73EE}"/>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 name="Speech Bubble: Rectangle 12">
            <a:extLst>
              <a:ext uri="{FF2B5EF4-FFF2-40B4-BE49-F238E27FC236}">
                <a16:creationId xmlns:a16="http://schemas.microsoft.com/office/drawing/2014/main" id="{0D0037BC-40AD-C392-ABEF-86A400A006AD}"/>
              </a:ext>
            </a:extLst>
          </p:cNvPr>
          <p:cNvSpPr/>
          <p:nvPr/>
        </p:nvSpPr>
        <p:spPr>
          <a:xfrm>
            <a:off x="4452254" y="4996795"/>
            <a:ext cx="2231573" cy="891655"/>
          </a:xfrm>
          <a:prstGeom prst="wedgeRectCallout">
            <a:avLst>
              <a:gd name="adj1" fmla="val -69577"/>
              <a:gd name="adj2" fmla="val -53480"/>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tombol “Login” untuk menuju ke halaman utama</a:t>
            </a:r>
            <a:endParaRPr lang="en-ID" sz="1400">
              <a:latin typeface="Aptos Narrow" panose="020B0004020202020204" pitchFamily="34" charset="0"/>
            </a:endParaRPr>
          </a:p>
        </p:txBody>
      </p:sp>
    </p:spTree>
    <p:extLst>
      <p:ext uri="{BB962C8B-B14F-4D97-AF65-F5344CB8AC3E}">
        <p14:creationId xmlns:p14="http://schemas.microsoft.com/office/powerpoint/2010/main" val="4043150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186009-3A83-36F2-2EA4-420EADA81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8" y="1788570"/>
            <a:ext cx="9748049" cy="4155030"/>
          </a:xfrm>
          <a:prstGeom prst="rect">
            <a:avLst/>
          </a:prstGeom>
        </p:spPr>
      </p:pic>
      <p:sp>
        <p:nvSpPr>
          <p:cNvPr id="2" name="Title 1">
            <a:extLst>
              <a:ext uri="{FF2B5EF4-FFF2-40B4-BE49-F238E27FC236}">
                <a16:creationId xmlns:a16="http://schemas.microsoft.com/office/drawing/2014/main" id="{7882BB16-E786-226E-B0E3-EF35EAD6F12D}"/>
              </a:ext>
            </a:extLst>
          </p:cNvPr>
          <p:cNvSpPr>
            <a:spLocks noGrp="1"/>
          </p:cNvSpPr>
          <p:nvPr>
            <p:ph type="title"/>
          </p:nvPr>
        </p:nvSpPr>
        <p:spPr>
          <a:xfrm>
            <a:off x="194137" y="1769692"/>
            <a:ext cx="796463" cy="488080"/>
          </a:xfrm>
        </p:spPr>
        <p:txBody>
          <a:bodyPr/>
          <a:lstStyle/>
          <a:p>
            <a:r>
              <a:rPr lang="en-US"/>
              <a:t>COI</a:t>
            </a:r>
            <a:endParaRPr lang="en-ID"/>
          </a:p>
        </p:txBody>
      </p:sp>
      <p:sp>
        <p:nvSpPr>
          <p:cNvPr id="5" name="Speech Bubble: Rectangle 4">
            <a:extLst>
              <a:ext uri="{FF2B5EF4-FFF2-40B4-BE49-F238E27FC236}">
                <a16:creationId xmlns:a16="http://schemas.microsoft.com/office/drawing/2014/main" id="{673B1F02-F6F2-2092-882E-B38377B69C4E}"/>
              </a:ext>
            </a:extLst>
          </p:cNvPr>
          <p:cNvSpPr/>
          <p:nvPr/>
        </p:nvSpPr>
        <p:spPr>
          <a:xfrm>
            <a:off x="1917665" y="5943600"/>
            <a:ext cx="1892231" cy="914400"/>
          </a:xfrm>
          <a:prstGeom prst="wedgeRectCallout">
            <a:avLst>
              <a:gd name="adj1" fmla="val -20258"/>
              <a:gd name="adj2" fmla="val -696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nn-NO" sz="1400" b="1">
                <a:latin typeface="Aptos Narrow" panose="020B0004020202020204" pitchFamily="34" charset="0"/>
              </a:rPr>
              <a:t>Pengguna klik data Nomor PLO untuk membuka “PLO File”</a:t>
            </a:r>
            <a:endParaRPr lang="en-ID" sz="1000">
              <a:latin typeface="Aptos Narrow" panose="020B0004020202020204" pitchFamily="34" charset="0"/>
            </a:endParaRPr>
          </a:p>
        </p:txBody>
      </p:sp>
      <p:sp>
        <p:nvSpPr>
          <p:cNvPr id="6" name="Speech Bubble: Rectangle 5">
            <a:extLst>
              <a:ext uri="{FF2B5EF4-FFF2-40B4-BE49-F238E27FC236}">
                <a16:creationId xmlns:a16="http://schemas.microsoft.com/office/drawing/2014/main" id="{2D32794B-59F3-C8A1-112E-B5FF965D81AA}"/>
              </a:ext>
            </a:extLst>
          </p:cNvPr>
          <p:cNvSpPr/>
          <p:nvPr/>
        </p:nvSpPr>
        <p:spPr>
          <a:xfrm>
            <a:off x="4203769" y="5943600"/>
            <a:ext cx="1892231" cy="914400"/>
          </a:xfrm>
          <a:prstGeom prst="wedgeRectCallout">
            <a:avLst>
              <a:gd name="adj1" fmla="val -17266"/>
              <a:gd name="adj2" fmla="val -6448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nn-NO" sz="1400" b="1">
                <a:latin typeface="Aptos Narrow" panose="020B0004020202020204" pitchFamily="34" charset="0"/>
              </a:rPr>
              <a:t>Pengguna klik data Nomor PLO untuk membuka “PLO File”</a:t>
            </a:r>
            <a:endParaRPr lang="en-ID" sz="1000">
              <a:latin typeface="Aptos Narrow" panose="020B0004020202020204" pitchFamily="34" charset="0"/>
            </a:endParaRPr>
          </a:p>
        </p:txBody>
      </p:sp>
      <p:sp>
        <p:nvSpPr>
          <p:cNvPr id="7" name="Speech Bubble: Rectangle 6">
            <a:extLst>
              <a:ext uri="{FF2B5EF4-FFF2-40B4-BE49-F238E27FC236}">
                <a16:creationId xmlns:a16="http://schemas.microsoft.com/office/drawing/2014/main" id="{65964037-9A1F-E8FC-79DD-6ECDADAA7998}"/>
              </a:ext>
            </a:extLst>
          </p:cNvPr>
          <p:cNvSpPr/>
          <p:nvPr/>
        </p:nvSpPr>
        <p:spPr>
          <a:xfrm>
            <a:off x="6989518" y="5943600"/>
            <a:ext cx="1892231" cy="914400"/>
          </a:xfrm>
          <a:prstGeom prst="wedgeRectCallout">
            <a:avLst>
              <a:gd name="adj1" fmla="val -14257"/>
              <a:gd name="adj2" fmla="val -65032"/>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nn-NO" sz="1400" b="1">
                <a:latin typeface="Aptos Narrow" panose="020B0004020202020204" pitchFamily="34" charset="0"/>
              </a:rPr>
              <a:t>Pengguna klik data Nomor PLO untuk membuka “PLO File”</a:t>
            </a:r>
            <a:endParaRPr lang="en-ID" sz="1000">
              <a:latin typeface="Aptos Narrow" panose="020B0004020202020204" pitchFamily="34" charset="0"/>
            </a:endParaRPr>
          </a:p>
        </p:txBody>
      </p:sp>
      <p:sp>
        <p:nvSpPr>
          <p:cNvPr id="8" name="TextBox 7">
            <a:extLst>
              <a:ext uri="{FF2B5EF4-FFF2-40B4-BE49-F238E27FC236}">
                <a16:creationId xmlns:a16="http://schemas.microsoft.com/office/drawing/2014/main" id="{844C2B66-BD6D-EE05-1BD2-35FB8D1E8D47}"/>
              </a:ext>
            </a:extLst>
          </p:cNvPr>
          <p:cNvSpPr txBox="1"/>
          <p:nvPr/>
        </p:nvSpPr>
        <p:spPr>
          <a:xfrm>
            <a:off x="9895114" y="1578428"/>
            <a:ext cx="2102749" cy="452431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t>Berikut adalah sub fitur COI yang tersimpan di dalam fitur Regulatory Compliance. Di dalam sub fitur COI terdapat beberapa hal yang bisa di lakukan pengguna yaitu melihat dashboard COI, melihat COI file, tambah data COI, edit/hapus data COI, dan mengunduh COI/RLA file.</a:t>
            </a:r>
          </a:p>
        </p:txBody>
      </p:sp>
      <p:grpSp>
        <p:nvGrpSpPr>
          <p:cNvPr id="10" name="Group 9">
            <a:extLst>
              <a:ext uri="{FF2B5EF4-FFF2-40B4-BE49-F238E27FC236}">
                <a16:creationId xmlns:a16="http://schemas.microsoft.com/office/drawing/2014/main" id="{B1AE89C7-8105-F6EF-5787-9B77634CAE1C}"/>
              </a:ext>
            </a:extLst>
          </p:cNvPr>
          <p:cNvGrpSpPr/>
          <p:nvPr/>
        </p:nvGrpSpPr>
        <p:grpSpPr>
          <a:xfrm>
            <a:off x="9957" y="11724"/>
            <a:ext cx="3732959" cy="728870"/>
            <a:chOff x="9957" y="11724"/>
            <a:chExt cx="3732959" cy="728870"/>
          </a:xfrm>
        </p:grpSpPr>
        <p:pic>
          <p:nvPicPr>
            <p:cNvPr id="11" name="Picture 10">
              <a:extLst>
                <a:ext uri="{FF2B5EF4-FFF2-40B4-BE49-F238E27FC236}">
                  <a16:creationId xmlns:a16="http://schemas.microsoft.com/office/drawing/2014/main" id="{89669350-A50B-2D18-E872-FB354C82F480}"/>
                </a:ext>
              </a:extLst>
            </p:cNvPr>
            <p:cNvPicPr>
              <a:picLocks noChangeAspect="1"/>
            </p:cNvPicPr>
            <p:nvPr/>
          </p:nvPicPr>
          <p:blipFill>
            <a:blip r:embed="rId3"/>
            <a:stretch>
              <a:fillRect/>
            </a:stretch>
          </p:blipFill>
          <p:spPr>
            <a:xfrm>
              <a:off x="9957" y="11724"/>
              <a:ext cx="3732959" cy="728870"/>
            </a:xfrm>
            <a:prstGeom prst="rect">
              <a:avLst/>
            </a:prstGeom>
          </p:spPr>
        </p:pic>
        <p:sp>
          <p:nvSpPr>
            <p:cNvPr id="12" name="Rectangle 11">
              <a:extLst>
                <a:ext uri="{FF2B5EF4-FFF2-40B4-BE49-F238E27FC236}">
                  <a16:creationId xmlns:a16="http://schemas.microsoft.com/office/drawing/2014/main" id="{277E9477-556E-4C4F-1B1D-30ECB0E42E28}"/>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 name="Speech Bubble: Rectangle 12">
            <a:extLst>
              <a:ext uri="{FF2B5EF4-FFF2-40B4-BE49-F238E27FC236}">
                <a16:creationId xmlns:a16="http://schemas.microsoft.com/office/drawing/2014/main" id="{BCB5F823-F99B-2198-99A4-181C06693E40}"/>
              </a:ext>
            </a:extLst>
          </p:cNvPr>
          <p:cNvSpPr/>
          <p:nvPr/>
        </p:nvSpPr>
        <p:spPr>
          <a:xfrm>
            <a:off x="6797266" y="3194475"/>
            <a:ext cx="1892231" cy="914400"/>
          </a:xfrm>
          <a:prstGeom prst="wedgeRectCallout">
            <a:avLst>
              <a:gd name="adj1" fmla="val 45943"/>
              <a:gd name="adj2" fmla="val -91780"/>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nn-NO" sz="1400" b="1">
                <a:latin typeface="Aptos Narrow" panose="020B0004020202020204" pitchFamily="34" charset="0"/>
              </a:rPr>
              <a:t>Pengguna klik tombol edit data untuk menuju ke data yang akan di edit</a:t>
            </a:r>
            <a:endParaRPr lang="en-ID" sz="1100">
              <a:latin typeface="Aptos Narrow" panose="020B0004020202020204" pitchFamily="34" charset="0"/>
            </a:endParaRPr>
          </a:p>
        </p:txBody>
      </p:sp>
      <p:sp>
        <p:nvSpPr>
          <p:cNvPr id="14" name="Speech Bubble: Rectangle 13">
            <a:extLst>
              <a:ext uri="{FF2B5EF4-FFF2-40B4-BE49-F238E27FC236}">
                <a16:creationId xmlns:a16="http://schemas.microsoft.com/office/drawing/2014/main" id="{F8371AF1-FA6C-8426-2C52-DF9BB0CA3838}"/>
              </a:ext>
            </a:extLst>
          </p:cNvPr>
          <p:cNvSpPr/>
          <p:nvPr/>
        </p:nvSpPr>
        <p:spPr>
          <a:xfrm>
            <a:off x="7610309" y="1312492"/>
            <a:ext cx="1892231" cy="914400"/>
          </a:xfrm>
          <a:prstGeom prst="wedgeRectCallout">
            <a:avLst>
              <a:gd name="adj1" fmla="val 40736"/>
              <a:gd name="adj2" fmla="val 71104"/>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tombol hapus data untuk menghapus data dari database</a:t>
            </a:r>
            <a:endParaRPr lang="en-ID" sz="1100">
              <a:latin typeface="Aptos Narrow" panose="020B0004020202020204" pitchFamily="34" charset="0"/>
            </a:endParaRPr>
          </a:p>
        </p:txBody>
      </p:sp>
    </p:spTree>
    <p:extLst>
      <p:ext uri="{BB962C8B-B14F-4D97-AF65-F5344CB8AC3E}">
        <p14:creationId xmlns:p14="http://schemas.microsoft.com/office/powerpoint/2010/main" val="1598703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813F2-1C68-00D2-7471-744C6D312BBE}"/>
              </a:ext>
            </a:extLst>
          </p:cNvPr>
          <p:cNvSpPr>
            <a:spLocks noGrp="1"/>
          </p:cNvSpPr>
          <p:nvPr>
            <p:ph type="title"/>
          </p:nvPr>
        </p:nvSpPr>
        <p:spPr>
          <a:xfrm>
            <a:off x="117937" y="1466250"/>
            <a:ext cx="2868331" cy="524595"/>
          </a:xfrm>
        </p:spPr>
        <p:txBody>
          <a:bodyPr/>
          <a:lstStyle/>
          <a:p>
            <a:r>
              <a:rPr lang="en-US"/>
              <a:t>DASHBOARD COI</a:t>
            </a:r>
            <a:endParaRPr lang="en-ID"/>
          </a:p>
        </p:txBody>
      </p:sp>
      <p:pic>
        <p:nvPicPr>
          <p:cNvPr id="4" name="Picture 3">
            <a:extLst>
              <a:ext uri="{FF2B5EF4-FFF2-40B4-BE49-F238E27FC236}">
                <a16:creationId xmlns:a16="http://schemas.microsoft.com/office/drawing/2014/main" id="{3D4DF48B-A460-A2A1-CB67-58F93F4A0539}"/>
              </a:ext>
            </a:extLst>
          </p:cNvPr>
          <p:cNvPicPr>
            <a:picLocks noChangeAspect="1"/>
          </p:cNvPicPr>
          <p:nvPr/>
        </p:nvPicPr>
        <p:blipFill>
          <a:blip r:embed="rId2"/>
          <a:stretch>
            <a:fillRect/>
          </a:stretch>
        </p:blipFill>
        <p:spPr>
          <a:xfrm>
            <a:off x="117937" y="2175191"/>
            <a:ext cx="9721986" cy="3716324"/>
          </a:xfrm>
          <a:prstGeom prst="rect">
            <a:avLst/>
          </a:prstGeom>
        </p:spPr>
      </p:pic>
      <p:sp>
        <p:nvSpPr>
          <p:cNvPr id="5" name="TextBox 4">
            <a:extLst>
              <a:ext uri="{FF2B5EF4-FFF2-40B4-BE49-F238E27FC236}">
                <a16:creationId xmlns:a16="http://schemas.microsoft.com/office/drawing/2014/main" id="{CA08B36B-E3E4-F14D-A2EA-F288852754CC}"/>
              </a:ext>
            </a:extLst>
          </p:cNvPr>
          <p:cNvSpPr txBox="1"/>
          <p:nvPr/>
        </p:nvSpPr>
        <p:spPr>
          <a:xfrm>
            <a:off x="9955670" y="1466250"/>
            <a:ext cx="2035702" cy="452431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t>Berikut merupakan tampilan halaman dashboard COI yang menampilkan diagram untuk memvisualisasikan data atau informasi masa berlaku COI dan RLA file dalam bentuk visual. Pada bagian bawah diagram terdapat tampilan data COI yang sama seperti halaman sebelumnya.</a:t>
            </a:r>
          </a:p>
        </p:txBody>
      </p:sp>
      <p:grpSp>
        <p:nvGrpSpPr>
          <p:cNvPr id="6" name="Group 5">
            <a:extLst>
              <a:ext uri="{FF2B5EF4-FFF2-40B4-BE49-F238E27FC236}">
                <a16:creationId xmlns:a16="http://schemas.microsoft.com/office/drawing/2014/main" id="{76934D3F-5C0A-B2FC-ED99-CF6D6884ACA2}"/>
              </a:ext>
            </a:extLst>
          </p:cNvPr>
          <p:cNvGrpSpPr/>
          <p:nvPr/>
        </p:nvGrpSpPr>
        <p:grpSpPr>
          <a:xfrm>
            <a:off x="9957" y="11724"/>
            <a:ext cx="3732959" cy="728870"/>
            <a:chOff x="9957" y="11724"/>
            <a:chExt cx="3732959" cy="728870"/>
          </a:xfrm>
        </p:grpSpPr>
        <p:pic>
          <p:nvPicPr>
            <p:cNvPr id="7" name="Picture 6">
              <a:extLst>
                <a:ext uri="{FF2B5EF4-FFF2-40B4-BE49-F238E27FC236}">
                  <a16:creationId xmlns:a16="http://schemas.microsoft.com/office/drawing/2014/main" id="{786D7C15-45E0-BDD3-0414-13C6F3501874}"/>
                </a:ext>
              </a:extLst>
            </p:cNvPr>
            <p:cNvPicPr>
              <a:picLocks noChangeAspect="1"/>
            </p:cNvPicPr>
            <p:nvPr/>
          </p:nvPicPr>
          <p:blipFill>
            <a:blip r:embed="rId3"/>
            <a:stretch>
              <a:fillRect/>
            </a:stretch>
          </p:blipFill>
          <p:spPr>
            <a:xfrm>
              <a:off x="9957" y="11724"/>
              <a:ext cx="3732959" cy="728870"/>
            </a:xfrm>
            <a:prstGeom prst="rect">
              <a:avLst/>
            </a:prstGeom>
          </p:spPr>
        </p:pic>
        <p:sp>
          <p:nvSpPr>
            <p:cNvPr id="8" name="Rectangle 7">
              <a:extLst>
                <a:ext uri="{FF2B5EF4-FFF2-40B4-BE49-F238E27FC236}">
                  <a16:creationId xmlns:a16="http://schemas.microsoft.com/office/drawing/2014/main" id="{2934BD53-823A-5EAB-CFD7-3DB3113D82E5}"/>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664992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1E120-1746-5B06-05EA-6E21DA2BEFB1}"/>
              </a:ext>
            </a:extLst>
          </p:cNvPr>
          <p:cNvSpPr>
            <a:spLocks noGrp="1"/>
          </p:cNvSpPr>
          <p:nvPr>
            <p:ph type="title"/>
          </p:nvPr>
        </p:nvSpPr>
        <p:spPr>
          <a:xfrm>
            <a:off x="4815068" y="320357"/>
            <a:ext cx="3194613" cy="628975"/>
          </a:xfrm>
        </p:spPr>
        <p:txBody>
          <a:bodyPr/>
          <a:lstStyle/>
          <a:p>
            <a:r>
              <a:rPr lang="en-US"/>
              <a:t>TAMBAH DATA COI</a:t>
            </a:r>
            <a:endParaRPr lang="en-ID"/>
          </a:p>
        </p:txBody>
      </p:sp>
      <p:pic>
        <p:nvPicPr>
          <p:cNvPr id="4" name="Picture 3">
            <a:extLst>
              <a:ext uri="{FF2B5EF4-FFF2-40B4-BE49-F238E27FC236}">
                <a16:creationId xmlns:a16="http://schemas.microsoft.com/office/drawing/2014/main" id="{41450BED-0235-43B3-3C46-3EB33A98A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5068" y="949332"/>
            <a:ext cx="7151885" cy="4959336"/>
          </a:xfrm>
          <a:prstGeom prst="rect">
            <a:avLst/>
          </a:prstGeom>
        </p:spPr>
      </p:pic>
      <p:sp>
        <p:nvSpPr>
          <p:cNvPr id="5" name="TextBox 4">
            <a:extLst>
              <a:ext uri="{FF2B5EF4-FFF2-40B4-BE49-F238E27FC236}">
                <a16:creationId xmlns:a16="http://schemas.microsoft.com/office/drawing/2014/main" id="{FF889C47-4CAC-B4D3-075B-18B794CA6709}"/>
              </a:ext>
            </a:extLst>
          </p:cNvPr>
          <p:cNvSpPr txBox="1"/>
          <p:nvPr/>
        </p:nvSpPr>
        <p:spPr>
          <a:xfrm>
            <a:off x="83213" y="1384353"/>
            <a:ext cx="4581385" cy="452431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t>Berikut merupakan tampilan halaman Tambah Data COI. Apabila pengguna ingin menambah data COI, pengguna wajib isi form dengan pilih PLO, pilih kategori, pilih tipe, pilih tag number, isi no. certificate, unggah COI certificate, pilih issue date, pilih issue due date, pilih Re-Engineer (ada/tidak ada) jika tidak ada bisa lanjut pilih RLA atau langsung </a:t>
            </a:r>
            <a:r>
              <a:rPr lang="en-ID" b="1"/>
              <a:t>save </a:t>
            </a:r>
            <a:r>
              <a:rPr lang="en-ID"/>
              <a:t>, jika ada pilih Re-Engineer certificate selanjutnya bisa langsung </a:t>
            </a:r>
            <a:r>
              <a:rPr lang="en-ID" b="1"/>
              <a:t>save </a:t>
            </a:r>
            <a:r>
              <a:rPr lang="en-ID"/>
              <a:t>atau pilih RLA (ada/tidak ada) jika tidak ada lanjut tekan tombol </a:t>
            </a:r>
            <a:r>
              <a:rPr lang="en-ID" b="1"/>
              <a:t>save </a:t>
            </a:r>
            <a:r>
              <a:rPr lang="en-ID"/>
              <a:t>untuk menyimpan data, tapi jika pengguna pilih ada maka akan lanjut isi informasi mengenai RLA yaitu pilih RLA issue date, RLA due date, dan unggah RLA certificate lanjut tekan </a:t>
            </a:r>
            <a:r>
              <a:rPr lang="en-ID" b="1"/>
              <a:t>save </a:t>
            </a:r>
            <a:r>
              <a:rPr lang="en-ID"/>
              <a:t>untuk menyimpan data atau tekan batal untuk membatalkan.</a:t>
            </a:r>
          </a:p>
        </p:txBody>
      </p:sp>
      <p:grpSp>
        <p:nvGrpSpPr>
          <p:cNvPr id="6" name="Group 5">
            <a:extLst>
              <a:ext uri="{FF2B5EF4-FFF2-40B4-BE49-F238E27FC236}">
                <a16:creationId xmlns:a16="http://schemas.microsoft.com/office/drawing/2014/main" id="{1D73014D-6A5B-C138-A298-9DDB0AF41317}"/>
              </a:ext>
            </a:extLst>
          </p:cNvPr>
          <p:cNvGrpSpPr/>
          <p:nvPr/>
        </p:nvGrpSpPr>
        <p:grpSpPr>
          <a:xfrm>
            <a:off x="9957" y="11724"/>
            <a:ext cx="3732959" cy="728870"/>
            <a:chOff x="9957" y="11724"/>
            <a:chExt cx="3732959" cy="728870"/>
          </a:xfrm>
        </p:grpSpPr>
        <p:pic>
          <p:nvPicPr>
            <p:cNvPr id="7" name="Picture 6">
              <a:extLst>
                <a:ext uri="{FF2B5EF4-FFF2-40B4-BE49-F238E27FC236}">
                  <a16:creationId xmlns:a16="http://schemas.microsoft.com/office/drawing/2014/main" id="{C03485B9-7593-F269-7869-B3DB64F02231}"/>
                </a:ext>
              </a:extLst>
            </p:cNvPr>
            <p:cNvPicPr>
              <a:picLocks noChangeAspect="1"/>
            </p:cNvPicPr>
            <p:nvPr/>
          </p:nvPicPr>
          <p:blipFill>
            <a:blip r:embed="rId3"/>
            <a:stretch>
              <a:fillRect/>
            </a:stretch>
          </p:blipFill>
          <p:spPr>
            <a:xfrm>
              <a:off x="9957" y="11724"/>
              <a:ext cx="3732959" cy="728870"/>
            </a:xfrm>
            <a:prstGeom prst="rect">
              <a:avLst/>
            </a:prstGeom>
          </p:spPr>
        </p:pic>
        <p:sp>
          <p:nvSpPr>
            <p:cNvPr id="8" name="Rectangle 7">
              <a:extLst>
                <a:ext uri="{FF2B5EF4-FFF2-40B4-BE49-F238E27FC236}">
                  <a16:creationId xmlns:a16="http://schemas.microsoft.com/office/drawing/2014/main" id="{C68C0F28-17DC-0FFF-CBF3-B45F17BAEC13}"/>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90901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380CDB-5312-92E9-C64E-6DEBEA279E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224"/>
            <a:ext cx="7369297" cy="5185551"/>
          </a:xfrm>
          <a:prstGeom prst="rect">
            <a:avLst/>
          </a:prstGeom>
        </p:spPr>
      </p:pic>
      <p:sp>
        <p:nvSpPr>
          <p:cNvPr id="2" name="Title 1">
            <a:extLst>
              <a:ext uri="{FF2B5EF4-FFF2-40B4-BE49-F238E27FC236}">
                <a16:creationId xmlns:a16="http://schemas.microsoft.com/office/drawing/2014/main" id="{4A28088B-CB6B-D2D2-7818-F8EB071BBE94}"/>
              </a:ext>
            </a:extLst>
          </p:cNvPr>
          <p:cNvSpPr>
            <a:spLocks noGrp="1"/>
          </p:cNvSpPr>
          <p:nvPr>
            <p:ph type="title"/>
          </p:nvPr>
        </p:nvSpPr>
        <p:spPr>
          <a:xfrm>
            <a:off x="6797214" y="599480"/>
            <a:ext cx="2486367" cy="524595"/>
          </a:xfrm>
        </p:spPr>
        <p:txBody>
          <a:bodyPr/>
          <a:lstStyle/>
          <a:p>
            <a:r>
              <a:rPr lang="en-US"/>
              <a:t>EDIT DATA COI</a:t>
            </a:r>
            <a:endParaRPr lang="en-ID"/>
          </a:p>
        </p:txBody>
      </p:sp>
      <p:sp>
        <p:nvSpPr>
          <p:cNvPr id="5" name="TextBox 4">
            <a:extLst>
              <a:ext uri="{FF2B5EF4-FFF2-40B4-BE49-F238E27FC236}">
                <a16:creationId xmlns:a16="http://schemas.microsoft.com/office/drawing/2014/main" id="{613E5669-3450-AC15-DE0A-FA3FCCC38926}"/>
              </a:ext>
            </a:extLst>
          </p:cNvPr>
          <p:cNvSpPr txBox="1"/>
          <p:nvPr/>
        </p:nvSpPr>
        <p:spPr>
          <a:xfrm>
            <a:off x="6797214" y="1171890"/>
            <a:ext cx="5252031" cy="424731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t>Berikut merupakan tampilan halaman Edit Data COI. Apabila pengguna ingin mengubah data COI, pengguna dapat mengubah isi form dengan ganti PLO, ganti kategori, ganti tipe, ganti tag number, ganti no. certificate, ganti COI certificate, ganti issue date, ganti issue due date, ganti Re-Engineer (ada/tidak ada) jika tidak ada bisa lanjut ganti RLA atau langsung save , jika ada bisa ganti Re-Engineer certificate selanjutnya bisa langsung save atau ganti RLA (ada/tidak ada) jika tidak ada bisa lanjut tekan tombol save untuk menyimpan perubahan data, tapi jika pengguna ganti ada maka bisa lanjut ganti informasi mengenai RLA yaitu ganti RLA issue date, ganti RLA due date, dan ganti RLA certificate lanjut tekan save untuk menyimpan perubahan data atau tekan batal untuk membatalkan.</a:t>
            </a:r>
          </a:p>
        </p:txBody>
      </p:sp>
      <p:grpSp>
        <p:nvGrpSpPr>
          <p:cNvPr id="6" name="Group 5">
            <a:extLst>
              <a:ext uri="{FF2B5EF4-FFF2-40B4-BE49-F238E27FC236}">
                <a16:creationId xmlns:a16="http://schemas.microsoft.com/office/drawing/2014/main" id="{4F18224F-3544-A9BB-A201-633E3253B06A}"/>
              </a:ext>
            </a:extLst>
          </p:cNvPr>
          <p:cNvGrpSpPr/>
          <p:nvPr/>
        </p:nvGrpSpPr>
        <p:grpSpPr>
          <a:xfrm>
            <a:off x="9957" y="11724"/>
            <a:ext cx="3732959" cy="728870"/>
            <a:chOff x="9957" y="11724"/>
            <a:chExt cx="3732959" cy="728870"/>
          </a:xfrm>
        </p:grpSpPr>
        <p:pic>
          <p:nvPicPr>
            <p:cNvPr id="7" name="Picture 6">
              <a:extLst>
                <a:ext uri="{FF2B5EF4-FFF2-40B4-BE49-F238E27FC236}">
                  <a16:creationId xmlns:a16="http://schemas.microsoft.com/office/drawing/2014/main" id="{A5F8041C-0641-CB0D-5E39-E46279321E5A}"/>
                </a:ext>
              </a:extLst>
            </p:cNvPr>
            <p:cNvPicPr>
              <a:picLocks noChangeAspect="1"/>
            </p:cNvPicPr>
            <p:nvPr/>
          </p:nvPicPr>
          <p:blipFill>
            <a:blip r:embed="rId3"/>
            <a:stretch>
              <a:fillRect/>
            </a:stretch>
          </p:blipFill>
          <p:spPr>
            <a:xfrm>
              <a:off x="9957" y="11724"/>
              <a:ext cx="3732959" cy="728870"/>
            </a:xfrm>
            <a:prstGeom prst="rect">
              <a:avLst/>
            </a:prstGeom>
          </p:spPr>
        </p:pic>
        <p:sp>
          <p:nvSpPr>
            <p:cNvPr id="8" name="Rectangle 7">
              <a:extLst>
                <a:ext uri="{FF2B5EF4-FFF2-40B4-BE49-F238E27FC236}">
                  <a16:creationId xmlns:a16="http://schemas.microsoft.com/office/drawing/2014/main" id="{CF34154D-EAF1-6359-1DB4-4B9976F5907D}"/>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925195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A9513B-4D2F-1322-4D6E-AE617ED21F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258" y="2085125"/>
            <a:ext cx="8141656" cy="3740219"/>
          </a:xfrm>
          <a:prstGeom prst="rect">
            <a:avLst/>
          </a:prstGeom>
        </p:spPr>
      </p:pic>
      <p:sp>
        <p:nvSpPr>
          <p:cNvPr id="2" name="Title 1">
            <a:extLst>
              <a:ext uri="{FF2B5EF4-FFF2-40B4-BE49-F238E27FC236}">
                <a16:creationId xmlns:a16="http://schemas.microsoft.com/office/drawing/2014/main" id="{4C2E2B18-4EE5-4DB2-5510-4BE7E5AA47AA}"/>
              </a:ext>
            </a:extLst>
          </p:cNvPr>
          <p:cNvSpPr>
            <a:spLocks noGrp="1"/>
          </p:cNvSpPr>
          <p:nvPr>
            <p:ph type="title"/>
          </p:nvPr>
        </p:nvSpPr>
        <p:spPr>
          <a:xfrm>
            <a:off x="245258" y="1803825"/>
            <a:ext cx="1120554" cy="582469"/>
          </a:xfrm>
        </p:spPr>
        <p:txBody>
          <a:bodyPr/>
          <a:lstStyle/>
          <a:p>
            <a:r>
              <a:rPr lang="en-US"/>
              <a:t>SKHP</a:t>
            </a:r>
            <a:endParaRPr lang="en-ID"/>
          </a:p>
        </p:txBody>
      </p:sp>
      <p:sp>
        <p:nvSpPr>
          <p:cNvPr id="9" name="TextBox 8">
            <a:extLst>
              <a:ext uri="{FF2B5EF4-FFF2-40B4-BE49-F238E27FC236}">
                <a16:creationId xmlns:a16="http://schemas.microsoft.com/office/drawing/2014/main" id="{C711A7BB-3BAB-C35D-4F80-2B463C7BCABC}"/>
              </a:ext>
            </a:extLst>
          </p:cNvPr>
          <p:cNvSpPr txBox="1"/>
          <p:nvPr/>
        </p:nvSpPr>
        <p:spPr>
          <a:xfrm>
            <a:off x="7659378" y="3576148"/>
            <a:ext cx="3592883" cy="230832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t>Berikut adalah sub fitur SKHP yang tersimpan di dalam fitur Regulatory Compliance. Di dalam sub fitur SKHP terdapat beberapa hal yang bisa di lakukan pengguna yaitu melihat dashboard SKHP, melihat SKHP file, tambah data SKHP, edit/hapus data SKHP, dan mengunduh SKHP file.</a:t>
            </a:r>
          </a:p>
        </p:txBody>
      </p:sp>
      <p:sp>
        <p:nvSpPr>
          <p:cNvPr id="10" name="Speech Bubble: Rectangle 9">
            <a:extLst>
              <a:ext uri="{FF2B5EF4-FFF2-40B4-BE49-F238E27FC236}">
                <a16:creationId xmlns:a16="http://schemas.microsoft.com/office/drawing/2014/main" id="{C59919C3-B4AE-2359-974F-FBDCCFA88936}"/>
              </a:ext>
            </a:extLst>
          </p:cNvPr>
          <p:cNvSpPr/>
          <p:nvPr/>
        </p:nvSpPr>
        <p:spPr>
          <a:xfrm>
            <a:off x="1917665" y="5943600"/>
            <a:ext cx="1892231" cy="914400"/>
          </a:xfrm>
          <a:prstGeom prst="wedgeRectCallout">
            <a:avLst>
              <a:gd name="adj1" fmla="val -20258"/>
              <a:gd name="adj2" fmla="val -696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ikon unduh untuk melihat “SKHP File”</a:t>
            </a:r>
            <a:endParaRPr lang="en-ID" sz="800">
              <a:latin typeface="Aptos Narrow" panose="020B0004020202020204" pitchFamily="34" charset="0"/>
            </a:endParaRPr>
          </a:p>
        </p:txBody>
      </p:sp>
      <p:sp>
        <p:nvSpPr>
          <p:cNvPr id="11" name="Speech Bubble: Rectangle 10">
            <a:extLst>
              <a:ext uri="{FF2B5EF4-FFF2-40B4-BE49-F238E27FC236}">
                <a16:creationId xmlns:a16="http://schemas.microsoft.com/office/drawing/2014/main" id="{394FB713-15A4-457D-EB73-CAF73D48BF9C}"/>
              </a:ext>
            </a:extLst>
          </p:cNvPr>
          <p:cNvSpPr/>
          <p:nvPr/>
        </p:nvSpPr>
        <p:spPr>
          <a:xfrm>
            <a:off x="4604921" y="5943600"/>
            <a:ext cx="1892231" cy="914400"/>
          </a:xfrm>
          <a:prstGeom prst="wedgeRectCallout">
            <a:avLst>
              <a:gd name="adj1" fmla="val -30885"/>
              <a:gd name="adj2" fmla="val -69044"/>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ikon unduh untuk mengunduh “SKHP File”</a:t>
            </a:r>
            <a:endParaRPr lang="en-ID" sz="800">
              <a:latin typeface="Aptos Narrow" panose="020B0004020202020204" pitchFamily="34" charset="0"/>
            </a:endParaRPr>
          </a:p>
        </p:txBody>
      </p:sp>
      <p:sp>
        <p:nvSpPr>
          <p:cNvPr id="13" name="Speech Bubble: Rectangle 12">
            <a:extLst>
              <a:ext uri="{FF2B5EF4-FFF2-40B4-BE49-F238E27FC236}">
                <a16:creationId xmlns:a16="http://schemas.microsoft.com/office/drawing/2014/main" id="{FC3C74D0-8BAE-6E16-A2BA-35A77D007C81}"/>
              </a:ext>
            </a:extLst>
          </p:cNvPr>
          <p:cNvSpPr/>
          <p:nvPr/>
        </p:nvSpPr>
        <p:spPr>
          <a:xfrm>
            <a:off x="6120020" y="942260"/>
            <a:ext cx="1892231" cy="914400"/>
          </a:xfrm>
          <a:prstGeom prst="wedgeRectCallout">
            <a:avLst>
              <a:gd name="adj1" fmla="val -46736"/>
              <a:gd name="adj2" fmla="val 68572"/>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tombol hapus data untuk menghapus data dari database</a:t>
            </a:r>
            <a:endParaRPr lang="en-ID" sz="1100">
              <a:latin typeface="Aptos Narrow" panose="020B0004020202020204" pitchFamily="34" charset="0"/>
            </a:endParaRPr>
          </a:p>
        </p:txBody>
      </p:sp>
      <p:sp>
        <p:nvSpPr>
          <p:cNvPr id="14" name="Speech Bubble: Rectangle 13">
            <a:extLst>
              <a:ext uri="{FF2B5EF4-FFF2-40B4-BE49-F238E27FC236}">
                <a16:creationId xmlns:a16="http://schemas.microsoft.com/office/drawing/2014/main" id="{742363D7-89D4-F5F0-A726-3B8337853E6C}"/>
              </a:ext>
            </a:extLst>
          </p:cNvPr>
          <p:cNvSpPr/>
          <p:nvPr/>
        </p:nvSpPr>
        <p:spPr>
          <a:xfrm>
            <a:off x="3742916" y="942260"/>
            <a:ext cx="1892231" cy="914400"/>
          </a:xfrm>
          <a:prstGeom prst="wedgeRectCallout">
            <a:avLst>
              <a:gd name="adj1" fmla="val 32486"/>
              <a:gd name="adj2" fmla="val 65182"/>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nn-NO" sz="1400" b="1">
                <a:latin typeface="Aptos Narrow" panose="020B0004020202020204" pitchFamily="34" charset="0"/>
              </a:rPr>
              <a:t>Pengguna klik tombol edit data untuk menuju ke data yang akan di edit</a:t>
            </a:r>
            <a:endParaRPr lang="en-ID" sz="1100">
              <a:latin typeface="Aptos Narrow" panose="020B0004020202020204" pitchFamily="34" charset="0"/>
            </a:endParaRPr>
          </a:p>
        </p:txBody>
      </p:sp>
      <p:grpSp>
        <p:nvGrpSpPr>
          <p:cNvPr id="15" name="Group 14">
            <a:extLst>
              <a:ext uri="{FF2B5EF4-FFF2-40B4-BE49-F238E27FC236}">
                <a16:creationId xmlns:a16="http://schemas.microsoft.com/office/drawing/2014/main" id="{C3CFB321-70A8-B588-E76A-DDC7534B8631}"/>
              </a:ext>
            </a:extLst>
          </p:cNvPr>
          <p:cNvGrpSpPr/>
          <p:nvPr/>
        </p:nvGrpSpPr>
        <p:grpSpPr>
          <a:xfrm>
            <a:off x="9957" y="11724"/>
            <a:ext cx="3732959" cy="728870"/>
            <a:chOff x="9957" y="11724"/>
            <a:chExt cx="3732959" cy="728870"/>
          </a:xfrm>
        </p:grpSpPr>
        <p:pic>
          <p:nvPicPr>
            <p:cNvPr id="16" name="Picture 15">
              <a:extLst>
                <a:ext uri="{FF2B5EF4-FFF2-40B4-BE49-F238E27FC236}">
                  <a16:creationId xmlns:a16="http://schemas.microsoft.com/office/drawing/2014/main" id="{98E17750-28F8-66BC-2095-6AF15CAB169D}"/>
                </a:ext>
              </a:extLst>
            </p:cNvPr>
            <p:cNvPicPr>
              <a:picLocks noChangeAspect="1"/>
            </p:cNvPicPr>
            <p:nvPr/>
          </p:nvPicPr>
          <p:blipFill>
            <a:blip r:embed="rId3"/>
            <a:stretch>
              <a:fillRect/>
            </a:stretch>
          </p:blipFill>
          <p:spPr>
            <a:xfrm>
              <a:off x="9957" y="11724"/>
              <a:ext cx="3732959" cy="728870"/>
            </a:xfrm>
            <a:prstGeom prst="rect">
              <a:avLst/>
            </a:prstGeom>
          </p:spPr>
        </p:pic>
        <p:sp>
          <p:nvSpPr>
            <p:cNvPr id="17" name="Rectangle 16">
              <a:extLst>
                <a:ext uri="{FF2B5EF4-FFF2-40B4-BE49-F238E27FC236}">
                  <a16:creationId xmlns:a16="http://schemas.microsoft.com/office/drawing/2014/main" id="{990AB1A8-F657-BE86-D724-CEB531D9BA1E}"/>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569546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0583D-4337-6DB7-AF62-738D4BBFB1FD}"/>
              </a:ext>
            </a:extLst>
          </p:cNvPr>
          <p:cNvSpPr>
            <a:spLocks noGrp="1"/>
          </p:cNvSpPr>
          <p:nvPr>
            <p:ph type="title"/>
          </p:nvPr>
        </p:nvSpPr>
        <p:spPr>
          <a:xfrm>
            <a:off x="117938" y="1593572"/>
            <a:ext cx="3273444" cy="594043"/>
          </a:xfrm>
        </p:spPr>
        <p:txBody>
          <a:bodyPr/>
          <a:lstStyle/>
          <a:p>
            <a:r>
              <a:rPr lang="en-US"/>
              <a:t>DASHBOARD SKHP</a:t>
            </a:r>
            <a:endParaRPr lang="en-ID"/>
          </a:p>
        </p:txBody>
      </p:sp>
      <p:pic>
        <p:nvPicPr>
          <p:cNvPr id="4" name="Picture 3">
            <a:extLst>
              <a:ext uri="{FF2B5EF4-FFF2-40B4-BE49-F238E27FC236}">
                <a16:creationId xmlns:a16="http://schemas.microsoft.com/office/drawing/2014/main" id="{640875A5-846A-40B4-DA07-DEEA23FF4CD3}"/>
              </a:ext>
            </a:extLst>
          </p:cNvPr>
          <p:cNvPicPr>
            <a:picLocks noChangeAspect="1"/>
          </p:cNvPicPr>
          <p:nvPr/>
        </p:nvPicPr>
        <p:blipFill>
          <a:blip r:embed="rId2"/>
          <a:stretch>
            <a:fillRect/>
          </a:stretch>
        </p:blipFill>
        <p:spPr>
          <a:xfrm>
            <a:off x="117937" y="2280212"/>
            <a:ext cx="9444757" cy="3680751"/>
          </a:xfrm>
          <a:prstGeom prst="rect">
            <a:avLst/>
          </a:prstGeom>
        </p:spPr>
      </p:pic>
      <p:sp>
        <p:nvSpPr>
          <p:cNvPr id="5" name="TextBox 4">
            <a:extLst>
              <a:ext uri="{FF2B5EF4-FFF2-40B4-BE49-F238E27FC236}">
                <a16:creationId xmlns:a16="http://schemas.microsoft.com/office/drawing/2014/main" id="{5F760BF6-4D36-2862-4251-031A08AAD7DA}"/>
              </a:ext>
            </a:extLst>
          </p:cNvPr>
          <p:cNvSpPr txBox="1"/>
          <p:nvPr/>
        </p:nvSpPr>
        <p:spPr>
          <a:xfrm>
            <a:off x="9707880" y="2280212"/>
            <a:ext cx="2366183" cy="369331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t>Berikut merupakan tampilan halaman dashboard SKHP yang menampilkan diagram untuk memvisualisasikan data atau informasi masa berlaku SKHP file dalam bentuk visual. Pada bagian bawah diagram terdapat tampilan data SKHP yang sama seperti halaman sebelumnya.</a:t>
            </a:r>
          </a:p>
        </p:txBody>
      </p:sp>
      <p:grpSp>
        <p:nvGrpSpPr>
          <p:cNvPr id="6" name="Group 5">
            <a:extLst>
              <a:ext uri="{FF2B5EF4-FFF2-40B4-BE49-F238E27FC236}">
                <a16:creationId xmlns:a16="http://schemas.microsoft.com/office/drawing/2014/main" id="{EB438988-56A2-A10C-DF86-8BCB4C5849B2}"/>
              </a:ext>
            </a:extLst>
          </p:cNvPr>
          <p:cNvGrpSpPr/>
          <p:nvPr/>
        </p:nvGrpSpPr>
        <p:grpSpPr>
          <a:xfrm>
            <a:off x="9957" y="11724"/>
            <a:ext cx="3732959" cy="728870"/>
            <a:chOff x="9957" y="11724"/>
            <a:chExt cx="3732959" cy="728870"/>
          </a:xfrm>
        </p:grpSpPr>
        <p:pic>
          <p:nvPicPr>
            <p:cNvPr id="7" name="Picture 6">
              <a:extLst>
                <a:ext uri="{FF2B5EF4-FFF2-40B4-BE49-F238E27FC236}">
                  <a16:creationId xmlns:a16="http://schemas.microsoft.com/office/drawing/2014/main" id="{E87297AD-6680-0EBA-FD78-73B2289B5ABA}"/>
                </a:ext>
              </a:extLst>
            </p:cNvPr>
            <p:cNvPicPr>
              <a:picLocks noChangeAspect="1"/>
            </p:cNvPicPr>
            <p:nvPr/>
          </p:nvPicPr>
          <p:blipFill>
            <a:blip r:embed="rId3"/>
            <a:stretch>
              <a:fillRect/>
            </a:stretch>
          </p:blipFill>
          <p:spPr>
            <a:xfrm>
              <a:off x="9957" y="11724"/>
              <a:ext cx="3732959" cy="728870"/>
            </a:xfrm>
            <a:prstGeom prst="rect">
              <a:avLst/>
            </a:prstGeom>
          </p:spPr>
        </p:pic>
        <p:sp>
          <p:nvSpPr>
            <p:cNvPr id="8" name="Rectangle 7">
              <a:extLst>
                <a:ext uri="{FF2B5EF4-FFF2-40B4-BE49-F238E27FC236}">
                  <a16:creationId xmlns:a16="http://schemas.microsoft.com/office/drawing/2014/main" id="{1B693E6D-DD7D-9652-874D-524B3D91B3BC}"/>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146153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1E6B-244E-E83E-068E-5D1D09D075C1}"/>
              </a:ext>
            </a:extLst>
          </p:cNvPr>
          <p:cNvSpPr>
            <a:spLocks noGrp="1"/>
          </p:cNvSpPr>
          <p:nvPr>
            <p:ph type="title"/>
          </p:nvPr>
        </p:nvSpPr>
        <p:spPr>
          <a:xfrm>
            <a:off x="117937" y="1884473"/>
            <a:ext cx="3447066" cy="570894"/>
          </a:xfrm>
        </p:spPr>
        <p:txBody>
          <a:bodyPr/>
          <a:lstStyle/>
          <a:p>
            <a:r>
              <a:rPr lang="en-US"/>
              <a:t>TAMBAH DATA SKHP</a:t>
            </a:r>
            <a:endParaRPr lang="en-ID"/>
          </a:p>
        </p:txBody>
      </p:sp>
      <p:pic>
        <p:nvPicPr>
          <p:cNvPr id="4" name="Picture 3">
            <a:extLst>
              <a:ext uri="{FF2B5EF4-FFF2-40B4-BE49-F238E27FC236}">
                <a16:creationId xmlns:a16="http://schemas.microsoft.com/office/drawing/2014/main" id="{A8871CF9-AA6D-AB88-7759-B5F0C7C13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37" y="2642149"/>
            <a:ext cx="9589943" cy="3296811"/>
          </a:xfrm>
          <a:prstGeom prst="rect">
            <a:avLst/>
          </a:prstGeom>
        </p:spPr>
      </p:pic>
      <p:sp>
        <p:nvSpPr>
          <p:cNvPr id="5" name="TextBox 4">
            <a:extLst>
              <a:ext uri="{FF2B5EF4-FFF2-40B4-BE49-F238E27FC236}">
                <a16:creationId xmlns:a16="http://schemas.microsoft.com/office/drawing/2014/main" id="{A658DDAD-9069-739D-1448-D026BF44B7C4}"/>
              </a:ext>
            </a:extLst>
          </p:cNvPr>
          <p:cNvSpPr txBox="1"/>
          <p:nvPr/>
        </p:nvSpPr>
        <p:spPr>
          <a:xfrm>
            <a:off x="9213448" y="1697690"/>
            <a:ext cx="2744868" cy="3693319"/>
          </a:xfrm>
          <a:prstGeom prst="rect">
            <a:avLst/>
          </a:prstGeom>
          <a:noFill/>
        </p:spPr>
        <p:txBody>
          <a:bodyPr wrap="square" rtlCol="0">
            <a:spAutoFit/>
          </a:bodyPr>
          <a:lstStyle/>
          <a:p>
            <a:r>
              <a:rPr lang="en-ID"/>
              <a:t>Berikut merupakan tampilan halaman Tambah Data SKHP. Apabila pengguna ingin menambah data SKHP, pengguna wajib isi form dengan pilih PLO, pilih kategori, pilih tipe, pilih tag number, masukkan no. SKHP, unggah dokumen SKHP, pilih issue date, dan pilih due date lalu lanjut tekan </a:t>
            </a:r>
            <a:r>
              <a:rPr lang="en-ID" b="1"/>
              <a:t>save </a:t>
            </a:r>
            <a:r>
              <a:rPr lang="en-ID"/>
              <a:t>untuk menyimpan data dan batal untuk membatalkan</a:t>
            </a:r>
          </a:p>
        </p:txBody>
      </p:sp>
      <p:grpSp>
        <p:nvGrpSpPr>
          <p:cNvPr id="6" name="Group 5">
            <a:extLst>
              <a:ext uri="{FF2B5EF4-FFF2-40B4-BE49-F238E27FC236}">
                <a16:creationId xmlns:a16="http://schemas.microsoft.com/office/drawing/2014/main" id="{89B9CBF3-9CF4-3113-26E4-911CF6F55F7F}"/>
              </a:ext>
            </a:extLst>
          </p:cNvPr>
          <p:cNvGrpSpPr/>
          <p:nvPr/>
        </p:nvGrpSpPr>
        <p:grpSpPr>
          <a:xfrm>
            <a:off x="9957" y="11724"/>
            <a:ext cx="3732959" cy="728870"/>
            <a:chOff x="9957" y="11724"/>
            <a:chExt cx="3732959" cy="728870"/>
          </a:xfrm>
        </p:grpSpPr>
        <p:pic>
          <p:nvPicPr>
            <p:cNvPr id="7" name="Picture 6">
              <a:extLst>
                <a:ext uri="{FF2B5EF4-FFF2-40B4-BE49-F238E27FC236}">
                  <a16:creationId xmlns:a16="http://schemas.microsoft.com/office/drawing/2014/main" id="{D3D8EBB6-4494-561A-21FF-6D5C08D2AD38}"/>
                </a:ext>
              </a:extLst>
            </p:cNvPr>
            <p:cNvPicPr>
              <a:picLocks noChangeAspect="1"/>
            </p:cNvPicPr>
            <p:nvPr/>
          </p:nvPicPr>
          <p:blipFill>
            <a:blip r:embed="rId3"/>
            <a:stretch>
              <a:fillRect/>
            </a:stretch>
          </p:blipFill>
          <p:spPr>
            <a:xfrm>
              <a:off x="9957" y="11724"/>
              <a:ext cx="3732959" cy="728870"/>
            </a:xfrm>
            <a:prstGeom prst="rect">
              <a:avLst/>
            </a:prstGeom>
          </p:spPr>
        </p:pic>
        <p:sp>
          <p:nvSpPr>
            <p:cNvPr id="8" name="Rectangle 7">
              <a:extLst>
                <a:ext uri="{FF2B5EF4-FFF2-40B4-BE49-F238E27FC236}">
                  <a16:creationId xmlns:a16="http://schemas.microsoft.com/office/drawing/2014/main" id="{34A2959F-9D8E-861F-246F-79079A9F3B96}"/>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745475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B2A3E-28C2-03EB-858C-43374E1F5952}"/>
              </a:ext>
            </a:extLst>
          </p:cNvPr>
          <p:cNvSpPr>
            <a:spLocks noGrp="1"/>
          </p:cNvSpPr>
          <p:nvPr>
            <p:ph type="title"/>
          </p:nvPr>
        </p:nvSpPr>
        <p:spPr>
          <a:xfrm>
            <a:off x="198960" y="1200033"/>
            <a:ext cx="2694711" cy="524595"/>
          </a:xfrm>
        </p:spPr>
        <p:txBody>
          <a:bodyPr/>
          <a:lstStyle/>
          <a:p>
            <a:r>
              <a:rPr lang="en-US"/>
              <a:t>EDIT DATA SKHP</a:t>
            </a:r>
            <a:endParaRPr lang="en-ID"/>
          </a:p>
        </p:txBody>
      </p:sp>
      <p:pic>
        <p:nvPicPr>
          <p:cNvPr id="4" name="Picture 3">
            <a:extLst>
              <a:ext uri="{FF2B5EF4-FFF2-40B4-BE49-F238E27FC236}">
                <a16:creationId xmlns:a16="http://schemas.microsoft.com/office/drawing/2014/main" id="{5B013A9C-845A-AEBB-3311-4102164ED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37" y="1826403"/>
            <a:ext cx="8346525" cy="4007238"/>
          </a:xfrm>
          <a:prstGeom prst="rect">
            <a:avLst/>
          </a:prstGeom>
        </p:spPr>
      </p:pic>
      <p:sp>
        <p:nvSpPr>
          <p:cNvPr id="5" name="TextBox 4">
            <a:extLst>
              <a:ext uri="{FF2B5EF4-FFF2-40B4-BE49-F238E27FC236}">
                <a16:creationId xmlns:a16="http://schemas.microsoft.com/office/drawing/2014/main" id="{6485530F-AD4A-7E5A-18CF-99D67F3CD632}"/>
              </a:ext>
            </a:extLst>
          </p:cNvPr>
          <p:cNvSpPr txBox="1"/>
          <p:nvPr/>
        </p:nvSpPr>
        <p:spPr>
          <a:xfrm>
            <a:off x="8194876" y="1997839"/>
            <a:ext cx="3879187" cy="286232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t>Berikut merupakan tampilan halaman Edit Data SKHP. Apabila pengguna ingin mengubah data SKHP, pengguna dapat mengganti isi form dengan ganti Unit, ganti kategori, ganti tipe, ganti tag number, ganti no. SKHP, ganti dokumen SKHP, ganti issue date, dan ganti due date lalu lanjut tekan </a:t>
            </a:r>
            <a:r>
              <a:rPr lang="en-ID" b="1"/>
              <a:t>save </a:t>
            </a:r>
            <a:r>
              <a:rPr lang="en-ID"/>
              <a:t>untuk menyimpan perubahan data dan batal untuk membatalkan</a:t>
            </a:r>
          </a:p>
        </p:txBody>
      </p:sp>
      <p:grpSp>
        <p:nvGrpSpPr>
          <p:cNvPr id="6" name="Group 5">
            <a:extLst>
              <a:ext uri="{FF2B5EF4-FFF2-40B4-BE49-F238E27FC236}">
                <a16:creationId xmlns:a16="http://schemas.microsoft.com/office/drawing/2014/main" id="{4CD45AF0-7257-2D9B-589A-48D78A2FA8FA}"/>
              </a:ext>
            </a:extLst>
          </p:cNvPr>
          <p:cNvGrpSpPr/>
          <p:nvPr/>
        </p:nvGrpSpPr>
        <p:grpSpPr>
          <a:xfrm>
            <a:off x="9957" y="11724"/>
            <a:ext cx="3732959" cy="728870"/>
            <a:chOff x="9957" y="11724"/>
            <a:chExt cx="3732959" cy="728870"/>
          </a:xfrm>
        </p:grpSpPr>
        <p:pic>
          <p:nvPicPr>
            <p:cNvPr id="7" name="Picture 6">
              <a:extLst>
                <a:ext uri="{FF2B5EF4-FFF2-40B4-BE49-F238E27FC236}">
                  <a16:creationId xmlns:a16="http://schemas.microsoft.com/office/drawing/2014/main" id="{37617E53-9DF6-0A8A-02E1-B5EBD8A6C0BB}"/>
                </a:ext>
              </a:extLst>
            </p:cNvPr>
            <p:cNvPicPr>
              <a:picLocks noChangeAspect="1"/>
            </p:cNvPicPr>
            <p:nvPr/>
          </p:nvPicPr>
          <p:blipFill>
            <a:blip r:embed="rId3"/>
            <a:stretch>
              <a:fillRect/>
            </a:stretch>
          </p:blipFill>
          <p:spPr>
            <a:xfrm>
              <a:off x="9957" y="11724"/>
              <a:ext cx="3732959" cy="728870"/>
            </a:xfrm>
            <a:prstGeom prst="rect">
              <a:avLst/>
            </a:prstGeom>
          </p:spPr>
        </p:pic>
        <p:sp>
          <p:nvSpPr>
            <p:cNvPr id="8" name="Rectangle 7">
              <a:extLst>
                <a:ext uri="{FF2B5EF4-FFF2-40B4-BE49-F238E27FC236}">
                  <a16:creationId xmlns:a16="http://schemas.microsoft.com/office/drawing/2014/main" id="{6D548057-6E8A-3226-9D6F-4574E9A24EAE}"/>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6098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54F4-B3A2-747A-5AB6-DBD499FFADC3}"/>
              </a:ext>
            </a:extLst>
          </p:cNvPr>
          <p:cNvSpPr>
            <a:spLocks noGrp="1"/>
          </p:cNvSpPr>
          <p:nvPr>
            <p:ph type="title"/>
          </p:nvPr>
        </p:nvSpPr>
        <p:spPr>
          <a:xfrm>
            <a:off x="172580" y="931667"/>
            <a:ext cx="4530263" cy="519263"/>
          </a:xfrm>
        </p:spPr>
        <p:txBody>
          <a:bodyPr/>
          <a:lstStyle/>
          <a:p>
            <a:r>
              <a:rPr lang="en-US"/>
              <a:t>HISTORICAL MEMORANDUM</a:t>
            </a:r>
            <a:endParaRPr lang="en-ID"/>
          </a:p>
        </p:txBody>
      </p:sp>
      <p:pic>
        <p:nvPicPr>
          <p:cNvPr id="6" name="Picture 5">
            <a:extLst>
              <a:ext uri="{FF2B5EF4-FFF2-40B4-BE49-F238E27FC236}">
                <a16:creationId xmlns:a16="http://schemas.microsoft.com/office/drawing/2014/main" id="{EF433DCE-2920-3BB9-920A-EDE3A323D271}"/>
              </a:ext>
            </a:extLst>
          </p:cNvPr>
          <p:cNvPicPr>
            <a:picLocks noChangeAspect="1"/>
          </p:cNvPicPr>
          <p:nvPr/>
        </p:nvPicPr>
        <p:blipFill>
          <a:blip r:embed="rId3"/>
          <a:srcRect b="27496"/>
          <a:stretch>
            <a:fillRect/>
          </a:stretch>
        </p:blipFill>
        <p:spPr>
          <a:xfrm>
            <a:off x="2819486" y="2545345"/>
            <a:ext cx="6280536" cy="1762968"/>
          </a:xfrm>
          <a:prstGeom prst="rect">
            <a:avLst/>
          </a:prstGeom>
        </p:spPr>
      </p:pic>
      <p:pic>
        <p:nvPicPr>
          <p:cNvPr id="4" name="Picture 3">
            <a:extLst>
              <a:ext uri="{FF2B5EF4-FFF2-40B4-BE49-F238E27FC236}">
                <a16:creationId xmlns:a16="http://schemas.microsoft.com/office/drawing/2014/main" id="{4218A309-5A53-74C1-C3EF-F3CC912596ED}"/>
              </a:ext>
            </a:extLst>
          </p:cNvPr>
          <p:cNvPicPr>
            <a:picLocks noChangeAspect="1"/>
          </p:cNvPicPr>
          <p:nvPr/>
        </p:nvPicPr>
        <p:blipFill>
          <a:blip r:embed="rId4"/>
          <a:stretch>
            <a:fillRect/>
          </a:stretch>
        </p:blipFill>
        <p:spPr>
          <a:xfrm>
            <a:off x="269770" y="1521907"/>
            <a:ext cx="6205804" cy="1762968"/>
          </a:xfrm>
          <a:prstGeom prst="rect">
            <a:avLst/>
          </a:prstGeom>
        </p:spPr>
      </p:pic>
      <p:sp>
        <p:nvSpPr>
          <p:cNvPr id="7" name="TextBox 6">
            <a:extLst>
              <a:ext uri="{FF2B5EF4-FFF2-40B4-BE49-F238E27FC236}">
                <a16:creationId xmlns:a16="http://schemas.microsoft.com/office/drawing/2014/main" id="{8824B47F-C767-3E9F-6255-FABA4EE10341}"/>
              </a:ext>
            </a:extLst>
          </p:cNvPr>
          <p:cNvSpPr txBox="1"/>
          <p:nvPr/>
        </p:nvSpPr>
        <p:spPr>
          <a:xfrm>
            <a:off x="1375415" y="4374317"/>
            <a:ext cx="7115164" cy="230832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t>Berikut merupakan tampilan halaman utama historical memorandum, untuk menampilkan daftar memorandum yang telah diinput, lengkap dengan informasi area, kategori peralatan, tag number, nomor dokumen, perihal, tipe memo, tanggal terbit, file memo, dan lampiran. Pengguna dapat menggunakan kolom pencarian untuk memfilter data secara spesifik, serta memanfaatkan tombol tambah untuk menambahkan memorandum baru, icon pensil untuk edit data, icon lingkaran merah untuk hapus data, dan tombol refresh untuk memperbarui tampilan data.</a:t>
            </a:r>
          </a:p>
        </p:txBody>
      </p:sp>
      <p:pic>
        <p:nvPicPr>
          <p:cNvPr id="9" name="Picture 8">
            <a:extLst>
              <a:ext uri="{FF2B5EF4-FFF2-40B4-BE49-F238E27FC236}">
                <a16:creationId xmlns:a16="http://schemas.microsoft.com/office/drawing/2014/main" id="{85CC0AEF-4D89-BAB1-97D3-B19308A0A3D3}"/>
              </a:ext>
            </a:extLst>
          </p:cNvPr>
          <p:cNvPicPr>
            <a:picLocks noChangeAspect="1"/>
          </p:cNvPicPr>
          <p:nvPr/>
        </p:nvPicPr>
        <p:blipFill>
          <a:blip r:embed="rId5"/>
          <a:stretch>
            <a:fillRect/>
          </a:stretch>
        </p:blipFill>
        <p:spPr>
          <a:xfrm>
            <a:off x="6891471" y="1984233"/>
            <a:ext cx="1238423" cy="419158"/>
          </a:xfrm>
          <a:prstGeom prst="rect">
            <a:avLst/>
          </a:prstGeom>
        </p:spPr>
      </p:pic>
      <p:pic>
        <p:nvPicPr>
          <p:cNvPr id="11" name="Picture 10">
            <a:extLst>
              <a:ext uri="{FF2B5EF4-FFF2-40B4-BE49-F238E27FC236}">
                <a16:creationId xmlns:a16="http://schemas.microsoft.com/office/drawing/2014/main" id="{2E6292AE-DDCE-517C-A9A8-F535A092D494}"/>
              </a:ext>
            </a:extLst>
          </p:cNvPr>
          <p:cNvPicPr>
            <a:picLocks noChangeAspect="1"/>
          </p:cNvPicPr>
          <p:nvPr/>
        </p:nvPicPr>
        <p:blipFill>
          <a:blip r:embed="rId6"/>
          <a:stretch>
            <a:fillRect/>
          </a:stretch>
        </p:blipFill>
        <p:spPr>
          <a:xfrm>
            <a:off x="8258901" y="1393845"/>
            <a:ext cx="1200318" cy="428685"/>
          </a:xfrm>
          <a:prstGeom prst="rect">
            <a:avLst/>
          </a:prstGeom>
        </p:spPr>
      </p:pic>
      <p:cxnSp>
        <p:nvCxnSpPr>
          <p:cNvPr id="13" name="Straight Arrow Connector 12">
            <a:extLst>
              <a:ext uri="{FF2B5EF4-FFF2-40B4-BE49-F238E27FC236}">
                <a16:creationId xmlns:a16="http://schemas.microsoft.com/office/drawing/2014/main" id="{7A122006-13EE-D1A2-D0DD-D4497D187391}"/>
              </a:ext>
            </a:extLst>
          </p:cNvPr>
          <p:cNvCxnSpPr>
            <a:cxnSpLocks/>
          </p:cNvCxnSpPr>
          <p:nvPr/>
        </p:nvCxnSpPr>
        <p:spPr>
          <a:xfrm>
            <a:off x="6407509" y="1716405"/>
            <a:ext cx="453482" cy="446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CCB036B-9863-CCA4-8DD0-33768FAA1DD7}"/>
              </a:ext>
            </a:extLst>
          </p:cNvPr>
          <p:cNvCxnSpPr>
            <a:cxnSpLocks/>
            <a:endCxn id="9" idx="3"/>
          </p:cNvCxnSpPr>
          <p:nvPr/>
        </p:nvCxnSpPr>
        <p:spPr>
          <a:xfrm flipH="1" flipV="1">
            <a:off x="8129894" y="2193812"/>
            <a:ext cx="680731" cy="428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4B32354-F3B7-21E1-0A47-C10802946EBD}"/>
              </a:ext>
            </a:extLst>
          </p:cNvPr>
          <p:cNvCxnSpPr>
            <a:cxnSpLocks/>
            <a:endCxn id="11" idx="2"/>
          </p:cNvCxnSpPr>
          <p:nvPr/>
        </p:nvCxnSpPr>
        <p:spPr>
          <a:xfrm flipV="1">
            <a:off x="8275320" y="1822530"/>
            <a:ext cx="583740" cy="795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D013D8F-5D5D-DF4E-A365-0CAD45903061}"/>
              </a:ext>
            </a:extLst>
          </p:cNvPr>
          <p:cNvCxnSpPr>
            <a:cxnSpLocks/>
            <a:endCxn id="11" idx="0"/>
          </p:cNvCxnSpPr>
          <p:nvPr/>
        </p:nvCxnSpPr>
        <p:spPr>
          <a:xfrm flipV="1">
            <a:off x="5594507" y="1393845"/>
            <a:ext cx="3264553" cy="214342"/>
          </a:xfrm>
          <a:prstGeom prst="bentConnector4">
            <a:avLst>
              <a:gd name="adj1" fmla="val -51"/>
              <a:gd name="adj2" fmla="val 179989"/>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Speech Bubble: Rectangle 29">
            <a:extLst>
              <a:ext uri="{FF2B5EF4-FFF2-40B4-BE49-F238E27FC236}">
                <a16:creationId xmlns:a16="http://schemas.microsoft.com/office/drawing/2014/main" id="{E87A508F-C131-F560-39A1-31D419B26F42}"/>
              </a:ext>
            </a:extLst>
          </p:cNvPr>
          <p:cNvSpPr/>
          <p:nvPr/>
        </p:nvSpPr>
        <p:spPr>
          <a:xfrm>
            <a:off x="6620181" y="419736"/>
            <a:ext cx="1892231" cy="914400"/>
          </a:xfrm>
          <a:prstGeom prst="wedgeRectCallout">
            <a:avLst>
              <a:gd name="adj1" fmla="val -15569"/>
              <a:gd name="adj2" fmla="val 115738"/>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nn-NO" sz="1400" b="1">
                <a:latin typeface="Aptos Narrow" panose="020B0004020202020204" pitchFamily="34" charset="0"/>
              </a:rPr>
              <a:t>Pengguna klik tombol tambah data untuk menuju ke halaman tambah data memo</a:t>
            </a:r>
            <a:endParaRPr lang="en-ID" sz="1100">
              <a:latin typeface="Aptos Narrow" panose="020B0004020202020204" pitchFamily="34" charset="0"/>
            </a:endParaRPr>
          </a:p>
        </p:txBody>
      </p:sp>
      <p:sp>
        <p:nvSpPr>
          <p:cNvPr id="31" name="Speech Bubble: Rectangle 30">
            <a:extLst>
              <a:ext uri="{FF2B5EF4-FFF2-40B4-BE49-F238E27FC236}">
                <a16:creationId xmlns:a16="http://schemas.microsoft.com/office/drawing/2014/main" id="{9CD29AC0-C5F2-12B7-6DF2-11C4ECE7B134}"/>
              </a:ext>
            </a:extLst>
          </p:cNvPr>
          <p:cNvSpPr/>
          <p:nvPr/>
        </p:nvSpPr>
        <p:spPr>
          <a:xfrm>
            <a:off x="9746001" y="1307505"/>
            <a:ext cx="1892231" cy="914400"/>
          </a:xfrm>
          <a:prstGeom prst="wedgeRectCallout">
            <a:avLst>
              <a:gd name="adj1" fmla="val -63625"/>
              <a:gd name="adj2" fmla="val -19262"/>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nn-NO" sz="1400" b="1">
                <a:latin typeface="Aptos Narrow" panose="020B0004020202020204" pitchFamily="34" charset="0"/>
              </a:rPr>
              <a:t>Pengguna klik tombol refresh, untuk refresh halaman</a:t>
            </a:r>
            <a:endParaRPr lang="en-ID" sz="1100">
              <a:latin typeface="Aptos Narrow" panose="020B0004020202020204" pitchFamily="34" charset="0"/>
            </a:endParaRPr>
          </a:p>
        </p:txBody>
      </p:sp>
      <p:pic>
        <p:nvPicPr>
          <p:cNvPr id="35" name="Picture 34">
            <a:extLst>
              <a:ext uri="{FF2B5EF4-FFF2-40B4-BE49-F238E27FC236}">
                <a16:creationId xmlns:a16="http://schemas.microsoft.com/office/drawing/2014/main" id="{12FCF3D5-5B10-440E-609E-2D5D3F1510AE}"/>
              </a:ext>
            </a:extLst>
          </p:cNvPr>
          <p:cNvPicPr>
            <a:picLocks noChangeAspect="1"/>
          </p:cNvPicPr>
          <p:nvPr/>
        </p:nvPicPr>
        <p:blipFill>
          <a:blip r:embed="rId7"/>
          <a:stretch>
            <a:fillRect/>
          </a:stretch>
        </p:blipFill>
        <p:spPr>
          <a:xfrm>
            <a:off x="9197245" y="3037423"/>
            <a:ext cx="523948" cy="419158"/>
          </a:xfrm>
          <a:prstGeom prst="rect">
            <a:avLst/>
          </a:prstGeom>
        </p:spPr>
      </p:pic>
      <p:pic>
        <p:nvPicPr>
          <p:cNvPr id="37" name="Picture 36">
            <a:extLst>
              <a:ext uri="{FF2B5EF4-FFF2-40B4-BE49-F238E27FC236}">
                <a16:creationId xmlns:a16="http://schemas.microsoft.com/office/drawing/2014/main" id="{39F2BB1A-6E54-4EF9-4AF7-F73F54CB82F5}"/>
              </a:ext>
            </a:extLst>
          </p:cNvPr>
          <p:cNvPicPr>
            <a:picLocks noChangeAspect="1"/>
          </p:cNvPicPr>
          <p:nvPr/>
        </p:nvPicPr>
        <p:blipFill>
          <a:blip r:embed="rId8"/>
          <a:stretch>
            <a:fillRect/>
          </a:stretch>
        </p:blipFill>
        <p:spPr>
          <a:xfrm>
            <a:off x="9181058" y="3825334"/>
            <a:ext cx="523948" cy="419158"/>
          </a:xfrm>
          <a:prstGeom prst="rect">
            <a:avLst/>
          </a:prstGeom>
        </p:spPr>
      </p:pic>
      <p:cxnSp>
        <p:nvCxnSpPr>
          <p:cNvPr id="39" name="Straight Arrow Connector 38">
            <a:extLst>
              <a:ext uri="{FF2B5EF4-FFF2-40B4-BE49-F238E27FC236}">
                <a16:creationId xmlns:a16="http://schemas.microsoft.com/office/drawing/2014/main" id="{89CE53F5-0EDD-7368-FB88-4E62FFCBFC3E}"/>
              </a:ext>
            </a:extLst>
          </p:cNvPr>
          <p:cNvCxnSpPr>
            <a:cxnSpLocks/>
          </p:cNvCxnSpPr>
          <p:nvPr/>
        </p:nvCxnSpPr>
        <p:spPr>
          <a:xfrm flipV="1">
            <a:off x="8853785" y="3238413"/>
            <a:ext cx="343010" cy="181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93A5091-A9FA-6CC7-F041-37F725859DCF}"/>
              </a:ext>
            </a:extLst>
          </p:cNvPr>
          <p:cNvCxnSpPr>
            <a:cxnSpLocks/>
          </p:cNvCxnSpPr>
          <p:nvPr/>
        </p:nvCxnSpPr>
        <p:spPr>
          <a:xfrm>
            <a:off x="8479878" y="3520162"/>
            <a:ext cx="689709" cy="511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Speech Bubble: Rectangle 44">
            <a:extLst>
              <a:ext uri="{FF2B5EF4-FFF2-40B4-BE49-F238E27FC236}">
                <a16:creationId xmlns:a16="http://schemas.microsoft.com/office/drawing/2014/main" id="{D09F0667-E64B-B2F4-9F4C-8D7883457970}"/>
              </a:ext>
            </a:extLst>
          </p:cNvPr>
          <p:cNvSpPr/>
          <p:nvPr/>
        </p:nvSpPr>
        <p:spPr>
          <a:xfrm>
            <a:off x="10029999" y="2555214"/>
            <a:ext cx="1892231" cy="914400"/>
          </a:xfrm>
          <a:prstGeom prst="wedgeRectCallout">
            <a:avLst>
              <a:gd name="adj1" fmla="val -61905"/>
              <a:gd name="adj2" fmla="val 19599"/>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nn-NO" sz="1400" b="1">
                <a:latin typeface="Aptos Narrow" panose="020B0004020202020204" pitchFamily="34" charset="0"/>
              </a:rPr>
              <a:t>Pengguna klik tombol hapus data untuk menghapus data memo</a:t>
            </a:r>
            <a:endParaRPr lang="en-ID" sz="1100">
              <a:latin typeface="Aptos Narrow" panose="020B0004020202020204" pitchFamily="34" charset="0"/>
            </a:endParaRPr>
          </a:p>
        </p:txBody>
      </p:sp>
      <p:sp>
        <p:nvSpPr>
          <p:cNvPr id="46" name="Speech Bubble: Rectangle 45">
            <a:extLst>
              <a:ext uri="{FF2B5EF4-FFF2-40B4-BE49-F238E27FC236}">
                <a16:creationId xmlns:a16="http://schemas.microsoft.com/office/drawing/2014/main" id="{8B72DC70-4B53-CD59-C532-BE9BCB9E46F0}"/>
              </a:ext>
            </a:extLst>
          </p:cNvPr>
          <p:cNvSpPr/>
          <p:nvPr/>
        </p:nvSpPr>
        <p:spPr>
          <a:xfrm>
            <a:off x="10029999" y="3574089"/>
            <a:ext cx="1892231" cy="914400"/>
          </a:xfrm>
          <a:prstGeom prst="wedgeRectCallout">
            <a:avLst>
              <a:gd name="adj1" fmla="val -66187"/>
              <a:gd name="adj2" fmla="val 31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nn-NO" sz="1400" b="1">
                <a:latin typeface="Aptos Narrow" panose="020B0004020202020204" pitchFamily="34" charset="0"/>
              </a:rPr>
              <a:t>Pengguna klik tombol edit data untuk menuju ke halaman edit data memo</a:t>
            </a:r>
            <a:endParaRPr lang="en-ID" sz="1100">
              <a:latin typeface="Aptos Narrow" panose="020B0004020202020204" pitchFamily="34" charset="0"/>
            </a:endParaRPr>
          </a:p>
        </p:txBody>
      </p:sp>
      <p:grpSp>
        <p:nvGrpSpPr>
          <p:cNvPr id="49" name="Group 48">
            <a:extLst>
              <a:ext uri="{FF2B5EF4-FFF2-40B4-BE49-F238E27FC236}">
                <a16:creationId xmlns:a16="http://schemas.microsoft.com/office/drawing/2014/main" id="{CC89EB30-ADBA-2C4A-39E9-E4F00F243FC4}"/>
              </a:ext>
            </a:extLst>
          </p:cNvPr>
          <p:cNvGrpSpPr/>
          <p:nvPr/>
        </p:nvGrpSpPr>
        <p:grpSpPr>
          <a:xfrm>
            <a:off x="9957" y="11724"/>
            <a:ext cx="3732959" cy="728870"/>
            <a:chOff x="9957" y="11724"/>
            <a:chExt cx="3732959" cy="728870"/>
          </a:xfrm>
        </p:grpSpPr>
        <p:pic>
          <p:nvPicPr>
            <p:cNvPr id="50" name="Picture 49">
              <a:extLst>
                <a:ext uri="{FF2B5EF4-FFF2-40B4-BE49-F238E27FC236}">
                  <a16:creationId xmlns:a16="http://schemas.microsoft.com/office/drawing/2014/main" id="{F51B5C3E-FE45-6EBB-EC79-C5B871644A18}"/>
                </a:ext>
              </a:extLst>
            </p:cNvPr>
            <p:cNvPicPr>
              <a:picLocks noChangeAspect="1"/>
            </p:cNvPicPr>
            <p:nvPr/>
          </p:nvPicPr>
          <p:blipFill>
            <a:blip r:embed="rId9"/>
            <a:stretch>
              <a:fillRect/>
            </a:stretch>
          </p:blipFill>
          <p:spPr>
            <a:xfrm>
              <a:off x="9957" y="11724"/>
              <a:ext cx="3732959" cy="728870"/>
            </a:xfrm>
            <a:prstGeom prst="rect">
              <a:avLst/>
            </a:prstGeom>
          </p:spPr>
        </p:pic>
        <p:sp>
          <p:nvSpPr>
            <p:cNvPr id="51" name="Rectangle 50">
              <a:extLst>
                <a:ext uri="{FF2B5EF4-FFF2-40B4-BE49-F238E27FC236}">
                  <a16:creationId xmlns:a16="http://schemas.microsoft.com/office/drawing/2014/main" id="{4067AC43-92FE-7F3B-0BDF-35A2734EEE8C}"/>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55" name="Picture 54">
            <a:extLst>
              <a:ext uri="{FF2B5EF4-FFF2-40B4-BE49-F238E27FC236}">
                <a16:creationId xmlns:a16="http://schemas.microsoft.com/office/drawing/2014/main" id="{3E649582-850E-9935-FCAC-932E376E0F14}"/>
              </a:ext>
            </a:extLst>
          </p:cNvPr>
          <p:cNvPicPr>
            <a:picLocks noChangeAspect="1"/>
          </p:cNvPicPr>
          <p:nvPr/>
        </p:nvPicPr>
        <p:blipFill>
          <a:blip r:embed="rId10"/>
          <a:stretch>
            <a:fillRect/>
          </a:stretch>
        </p:blipFill>
        <p:spPr>
          <a:xfrm>
            <a:off x="9163654" y="4617470"/>
            <a:ext cx="523948" cy="436624"/>
          </a:xfrm>
          <a:prstGeom prst="rect">
            <a:avLst/>
          </a:prstGeom>
        </p:spPr>
      </p:pic>
      <p:pic>
        <p:nvPicPr>
          <p:cNvPr id="57" name="Picture 56">
            <a:extLst>
              <a:ext uri="{FF2B5EF4-FFF2-40B4-BE49-F238E27FC236}">
                <a16:creationId xmlns:a16="http://schemas.microsoft.com/office/drawing/2014/main" id="{2D99DD36-6CDC-AF06-C954-F3B197AF7559}"/>
              </a:ext>
            </a:extLst>
          </p:cNvPr>
          <p:cNvPicPr>
            <a:picLocks noChangeAspect="1"/>
          </p:cNvPicPr>
          <p:nvPr/>
        </p:nvPicPr>
        <p:blipFill>
          <a:blip r:embed="rId11"/>
          <a:stretch>
            <a:fillRect/>
          </a:stretch>
        </p:blipFill>
        <p:spPr>
          <a:xfrm>
            <a:off x="9182308" y="5298581"/>
            <a:ext cx="563693" cy="419157"/>
          </a:xfrm>
          <a:prstGeom prst="rect">
            <a:avLst/>
          </a:prstGeom>
        </p:spPr>
      </p:pic>
      <p:sp>
        <p:nvSpPr>
          <p:cNvPr id="58" name="Speech Bubble: Rectangle 57">
            <a:extLst>
              <a:ext uri="{FF2B5EF4-FFF2-40B4-BE49-F238E27FC236}">
                <a16:creationId xmlns:a16="http://schemas.microsoft.com/office/drawing/2014/main" id="{3A7C3EB0-E0A7-479D-1935-68325C5CEE90}"/>
              </a:ext>
            </a:extLst>
          </p:cNvPr>
          <p:cNvSpPr/>
          <p:nvPr/>
        </p:nvSpPr>
        <p:spPr>
          <a:xfrm>
            <a:off x="10043955" y="4640925"/>
            <a:ext cx="1892231" cy="914400"/>
          </a:xfrm>
          <a:prstGeom prst="wedgeRectCallout">
            <a:avLst>
              <a:gd name="adj1" fmla="val -68872"/>
              <a:gd name="adj2" fmla="val -23524"/>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nn-NO" sz="1400" b="1">
                <a:latin typeface="Aptos Narrow" panose="020B0004020202020204" pitchFamily="34" charset="0"/>
              </a:rPr>
              <a:t>Pengguna klik tombol awan untuk unduh memo file</a:t>
            </a:r>
            <a:endParaRPr lang="en-ID" sz="1100">
              <a:latin typeface="Aptos Narrow" panose="020B0004020202020204" pitchFamily="34" charset="0"/>
            </a:endParaRPr>
          </a:p>
        </p:txBody>
      </p:sp>
      <p:sp>
        <p:nvSpPr>
          <p:cNvPr id="59" name="Speech Bubble: Rectangle 58">
            <a:extLst>
              <a:ext uri="{FF2B5EF4-FFF2-40B4-BE49-F238E27FC236}">
                <a16:creationId xmlns:a16="http://schemas.microsoft.com/office/drawing/2014/main" id="{75E07121-69F9-EEB2-FD7F-BA3DF96A3A97}"/>
              </a:ext>
            </a:extLst>
          </p:cNvPr>
          <p:cNvSpPr/>
          <p:nvPr/>
        </p:nvSpPr>
        <p:spPr>
          <a:xfrm>
            <a:off x="10043955" y="5677778"/>
            <a:ext cx="1892231" cy="914400"/>
          </a:xfrm>
          <a:prstGeom prst="wedgeRectCallout">
            <a:avLst>
              <a:gd name="adj1" fmla="val -71557"/>
              <a:gd name="adj2" fmla="val -55746"/>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nn-NO" sz="1400" b="1">
                <a:latin typeface="Aptos Narrow" panose="020B0004020202020204" pitchFamily="34" charset="0"/>
              </a:rPr>
              <a:t>Pengguna klik tombol mata untuk melihat lampiran</a:t>
            </a:r>
            <a:endParaRPr lang="en-ID" sz="1100">
              <a:latin typeface="Aptos Narrow" panose="020B0004020202020204" pitchFamily="34" charset="0"/>
            </a:endParaRPr>
          </a:p>
        </p:txBody>
      </p:sp>
      <p:cxnSp>
        <p:nvCxnSpPr>
          <p:cNvPr id="61" name="Straight Arrow Connector 60">
            <a:extLst>
              <a:ext uri="{FF2B5EF4-FFF2-40B4-BE49-F238E27FC236}">
                <a16:creationId xmlns:a16="http://schemas.microsoft.com/office/drawing/2014/main" id="{5975A593-F53B-6867-99BC-BA6B905D0043}"/>
              </a:ext>
            </a:extLst>
          </p:cNvPr>
          <p:cNvCxnSpPr>
            <a:endCxn id="57" idx="1"/>
          </p:cNvCxnSpPr>
          <p:nvPr/>
        </p:nvCxnSpPr>
        <p:spPr>
          <a:xfrm>
            <a:off x="7945120" y="4031289"/>
            <a:ext cx="1237188" cy="1476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FC39D6E-1400-2AE2-C5B6-C03591A6492A}"/>
              </a:ext>
            </a:extLst>
          </p:cNvPr>
          <p:cNvCxnSpPr>
            <a:endCxn id="55" idx="1"/>
          </p:cNvCxnSpPr>
          <p:nvPr/>
        </p:nvCxnSpPr>
        <p:spPr>
          <a:xfrm>
            <a:off x="7510682" y="4031289"/>
            <a:ext cx="1652972" cy="804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594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75DDE-8E31-73EA-2B3F-3C3149326C7E}"/>
              </a:ext>
            </a:extLst>
          </p:cNvPr>
          <p:cNvSpPr>
            <a:spLocks noGrp="1"/>
          </p:cNvSpPr>
          <p:nvPr>
            <p:ph type="title"/>
          </p:nvPr>
        </p:nvSpPr>
        <p:spPr>
          <a:xfrm>
            <a:off x="239857" y="1297903"/>
            <a:ext cx="8599343" cy="519263"/>
          </a:xfrm>
        </p:spPr>
        <p:txBody>
          <a:bodyPr/>
          <a:lstStyle/>
          <a:p>
            <a:r>
              <a:rPr lang="en-US"/>
              <a:t>TAMBAH DATA MEMORANDUM</a:t>
            </a:r>
            <a:endParaRPr lang="en-ID"/>
          </a:p>
        </p:txBody>
      </p:sp>
      <p:pic>
        <p:nvPicPr>
          <p:cNvPr id="4" name="Picture 3">
            <a:extLst>
              <a:ext uri="{FF2B5EF4-FFF2-40B4-BE49-F238E27FC236}">
                <a16:creationId xmlns:a16="http://schemas.microsoft.com/office/drawing/2014/main" id="{C1B964AA-8F3B-2806-415B-3236D2897A25}"/>
              </a:ext>
            </a:extLst>
          </p:cNvPr>
          <p:cNvPicPr>
            <a:picLocks noChangeAspect="1"/>
          </p:cNvPicPr>
          <p:nvPr/>
        </p:nvPicPr>
        <p:blipFill>
          <a:blip r:embed="rId2"/>
          <a:srcRect l="735"/>
          <a:stretch>
            <a:fillRect/>
          </a:stretch>
        </p:blipFill>
        <p:spPr>
          <a:xfrm>
            <a:off x="239857" y="1863878"/>
            <a:ext cx="8468714" cy="2938589"/>
          </a:xfrm>
          <a:prstGeom prst="rect">
            <a:avLst/>
          </a:prstGeom>
        </p:spPr>
      </p:pic>
      <p:pic>
        <p:nvPicPr>
          <p:cNvPr id="10" name="Picture 9">
            <a:extLst>
              <a:ext uri="{FF2B5EF4-FFF2-40B4-BE49-F238E27FC236}">
                <a16:creationId xmlns:a16="http://schemas.microsoft.com/office/drawing/2014/main" id="{993C3C9B-8222-5673-01F7-4E51896E90A4}"/>
              </a:ext>
            </a:extLst>
          </p:cNvPr>
          <p:cNvPicPr>
            <a:picLocks noChangeAspect="1"/>
          </p:cNvPicPr>
          <p:nvPr/>
        </p:nvPicPr>
        <p:blipFill>
          <a:blip r:embed="rId3"/>
          <a:stretch>
            <a:fillRect/>
          </a:stretch>
        </p:blipFill>
        <p:spPr>
          <a:xfrm>
            <a:off x="620487" y="5059438"/>
            <a:ext cx="7379762" cy="358879"/>
          </a:xfrm>
          <a:prstGeom prst="rect">
            <a:avLst/>
          </a:prstGeom>
        </p:spPr>
      </p:pic>
      <p:pic>
        <p:nvPicPr>
          <p:cNvPr id="12" name="Picture 11">
            <a:extLst>
              <a:ext uri="{FF2B5EF4-FFF2-40B4-BE49-F238E27FC236}">
                <a16:creationId xmlns:a16="http://schemas.microsoft.com/office/drawing/2014/main" id="{70EA5532-7903-0C63-8C6D-4F8A7B588080}"/>
              </a:ext>
            </a:extLst>
          </p:cNvPr>
          <p:cNvPicPr>
            <a:picLocks noChangeAspect="1"/>
          </p:cNvPicPr>
          <p:nvPr/>
        </p:nvPicPr>
        <p:blipFill>
          <a:blip r:embed="rId4"/>
          <a:stretch>
            <a:fillRect/>
          </a:stretch>
        </p:blipFill>
        <p:spPr>
          <a:xfrm>
            <a:off x="8088086" y="5059438"/>
            <a:ext cx="3754820" cy="372928"/>
          </a:xfrm>
          <a:prstGeom prst="rect">
            <a:avLst/>
          </a:prstGeom>
        </p:spPr>
      </p:pic>
      <p:cxnSp>
        <p:nvCxnSpPr>
          <p:cNvPr id="14" name="Straight Arrow Connector 13">
            <a:extLst>
              <a:ext uri="{FF2B5EF4-FFF2-40B4-BE49-F238E27FC236}">
                <a16:creationId xmlns:a16="http://schemas.microsoft.com/office/drawing/2014/main" id="{75AC1281-00B6-4156-189F-728D5129110F}"/>
              </a:ext>
            </a:extLst>
          </p:cNvPr>
          <p:cNvCxnSpPr>
            <a:cxnSpLocks/>
          </p:cNvCxnSpPr>
          <p:nvPr/>
        </p:nvCxnSpPr>
        <p:spPr>
          <a:xfrm>
            <a:off x="8273143" y="4724400"/>
            <a:ext cx="600347" cy="313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F544DD1-AF69-7C0D-F875-BD1079CA21C1}"/>
              </a:ext>
            </a:extLst>
          </p:cNvPr>
          <p:cNvCxnSpPr>
            <a:cxnSpLocks/>
          </p:cNvCxnSpPr>
          <p:nvPr/>
        </p:nvCxnSpPr>
        <p:spPr>
          <a:xfrm>
            <a:off x="3265714" y="4702629"/>
            <a:ext cx="392072" cy="335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C264C37-43C1-C9D2-96F4-FB0BFE41AC7B}"/>
              </a:ext>
            </a:extLst>
          </p:cNvPr>
          <p:cNvSpPr txBox="1"/>
          <p:nvPr/>
        </p:nvSpPr>
        <p:spPr>
          <a:xfrm>
            <a:off x="8882742" y="1187714"/>
            <a:ext cx="3188763" cy="369331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t>Berikut merupakan tampilan halaman Tambah Data Memorandum. Pengguna dapat mengisi form dengan memilih area, kategori peralatan, tipe memo, serta melengkapi data seperti nomor dokumen, tag number, perihal, tanggal terbit, dan mengunggah file dokumen memorandum. Setelah selesai, klik tombol </a:t>
            </a:r>
            <a:r>
              <a:rPr lang="en-ID" i="1"/>
              <a:t>SAVE</a:t>
            </a:r>
            <a:r>
              <a:rPr lang="en-ID"/>
              <a:t> untuk menyimpan data atau </a:t>
            </a:r>
            <a:r>
              <a:rPr lang="en-ID" i="1"/>
              <a:t>CANCEL</a:t>
            </a:r>
            <a:r>
              <a:rPr lang="en-ID"/>
              <a:t> untuk membatalkan proses.</a:t>
            </a:r>
          </a:p>
        </p:txBody>
      </p:sp>
      <p:grpSp>
        <p:nvGrpSpPr>
          <p:cNvPr id="20" name="Group 19">
            <a:extLst>
              <a:ext uri="{FF2B5EF4-FFF2-40B4-BE49-F238E27FC236}">
                <a16:creationId xmlns:a16="http://schemas.microsoft.com/office/drawing/2014/main" id="{E1FF7320-E765-4482-C703-F223A8BA2796}"/>
              </a:ext>
            </a:extLst>
          </p:cNvPr>
          <p:cNvGrpSpPr/>
          <p:nvPr/>
        </p:nvGrpSpPr>
        <p:grpSpPr>
          <a:xfrm>
            <a:off x="9957" y="11724"/>
            <a:ext cx="3732959" cy="728870"/>
            <a:chOff x="9957" y="11724"/>
            <a:chExt cx="3732959" cy="728870"/>
          </a:xfrm>
        </p:grpSpPr>
        <p:pic>
          <p:nvPicPr>
            <p:cNvPr id="21" name="Picture 20">
              <a:extLst>
                <a:ext uri="{FF2B5EF4-FFF2-40B4-BE49-F238E27FC236}">
                  <a16:creationId xmlns:a16="http://schemas.microsoft.com/office/drawing/2014/main" id="{3AA9A7D4-D944-40CA-CC44-F03C1008FCB7}"/>
                </a:ext>
              </a:extLst>
            </p:cNvPr>
            <p:cNvPicPr>
              <a:picLocks noChangeAspect="1"/>
            </p:cNvPicPr>
            <p:nvPr/>
          </p:nvPicPr>
          <p:blipFill>
            <a:blip r:embed="rId5"/>
            <a:stretch>
              <a:fillRect/>
            </a:stretch>
          </p:blipFill>
          <p:spPr>
            <a:xfrm>
              <a:off x="9957" y="11724"/>
              <a:ext cx="3732959" cy="728870"/>
            </a:xfrm>
            <a:prstGeom prst="rect">
              <a:avLst/>
            </a:prstGeom>
          </p:spPr>
        </p:pic>
        <p:sp>
          <p:nvSpPr>
            <p:cNvPr id="22" name="Rectangle 21">
              <a:extLst>
                <a:ext uri="{FF2B5EF4-FFF2-40B4-BE49-F238E27FC236}">
                  <a16:creationId xmlns:a16="http://schemas.microsoft.com/office/drawing/2014/main" id="{EBB75764-429E-2673-806B-18A115062576}"/>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879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31A8277-59CE-67BE-1E3C-CC55A65C1445}"/>
              </a:ext>
            </a:extLst>
          </p:cNvPr>
          <p:cNvSpPr txBox="1">
            <a:spLocks/>
          </p:cNvSpPr>
          <p:nvPr/>
        </p:nvSpPr>
        <p:spPr>
          <a:xfrm>
            <a:off x="1173851" y="2581159"/>
            <a:ext cx="3648519" cy="5708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MASTER DATA</a:t>
            </a:r>
            <a:endParaRPr lang="en-ID" b="1"/>
          </a:p>
        </p:txBody>
      </p:sp>
    </p:spTree>
    <p:extLst>
      <p:ext uri="{BB962C8B-B14F-4D97-AF65-F5344CB8AC3E}">
        <p14:creationId xmlns:p14="http://schemas.microsoft.com/office/powerpoint/2010/main" val="354431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47036-5562-E38C-AD10-C609D3C4623C}"/>
              </a:ext>
            </a:extLst>
          </p:cNvPr>
          <p:cNvSpPr>
            <a:spLocks noGrp="1"/>
          </p:cNvSpPr>
          <p:nvPr>
            <p:ph type="title"/>
          </p:nvPr>
        </p:nvSpPr>
        <p:spPr>
          <a:xfrm>
            <a:off x="189057" y="1074383"/>
            <a:ext cx="9589943" cy="519263"/>
          </a:xfrm>
        </p:spPr>
        <p:txBody>
          <a:bodyPr/>
          <a:lstStyle/>
          <a:p>
            <a:r>
              <a:rPr lang="en-US"/>
              <a:t>EDIT DATA HISTORICAL MEMORANDUM</a:t>
            </a:r>
            <a:endParaRPr lang="en-ID"/>
          </a:p>
        </p:txBody>
      </p:sp>
      <p:pic>
        <p:nvPicPr>
          <p:cNvPr id="4" name="Picture 3">
            <a:extLst>
              <a:ext uri="{FF2B5EF4-FFF2-40B4-BE49-F238E27FC236}">
                <a16:creationId xmlns:a16="http://schemas.microsoft.com/office/drawing/2014/main" id="{06B932AF-F090-A7DA-2F76-0E574B3624C9}"/>
              </a:ext>
            </a:extLst>
          </p:cNvPr>
          <p:cNvPicPr>
            <a:picLocks noChangeAspect="1"/>
          </p:cNvPicPr>
          <p:nvPr/>
        </p:nvPicPr>
        <p:blipFill>
          <a:blip r:embed="rId2"/>
          <a:stretch>
            <a:fillRect/>
          </a:stretch>
        </p:blipFill>
        <p:spPr>
          <a:xfrm>
            <a:off x="117937" y="1676528"/>
            <a:ext cx="9178463" cy="3425563"/>
          </a:xfrm>
          <a:prstGeom prst="rect">
            <a:avLst/>
          </a:prstGeom>
        </p:spPr>
      </p:pic>
      <p:sp>
        <p:nvSpPr>
          <p:cNvPr id="5" name="TextBox 4">
            <a:extLst>
              <a:ext uri="{FF2B5EF4-FFF2-40B4-BE49-F238E27FC236}">
                <a16:creationId xmlns:a16="http://schemas.microsoft.com/office/drawing/2014/main" id="{BBE6402A-98A1-0680-92BE-E7BE3B80BA37}"/>
              </a:ext>
            </a:extLst>
          </p:cNvPr>
          <p:cNvSpPr txBox="1"/>
          <p:nvPr/>
        </p:nvSpPr>
        <p:spPr>
          <a:xfrm>
            <a:off x="9448800" y="1074383"/>
            <a:ext cx="2554144" cy="4524315"/>
          </a:xfrm>
          <a:prstGeom prst="rect">
            <a:avLst/>
          </a:prstGeom>
          <a:noFill/>
        </p:spPr>
        <p:txBody>
          <a:bodyPr wrap="square" rtlCol="0">
            <a:spAutoFit/>
          </a:bodyPr>
          <a:lstStyle/>
          <a:p>
            <a:r>
              <a:rPr lang="en-ID"/>
              <a:t>Berikut merupakan tampilan halaman Edit Data Historical Memorandum. Pengguna dapat memperbarui informasi memorandum dengan mengganti area, kategori peralatan, tipe memo, nomor dokumen, perihal, tanggal terbit, dan file dokumen. Setelah melakukan perubahan, tekan tombol </a:t>
            </a:r>
            <a:r>
              <a:rPr lang="en-ID" i="1"/>
              <a:t>SAVE</a:t>
            </a:r>
            <a:r>
              <a:rPr lang="en-ID"/>
              <a:t> untuk menyimpan data, atau </a:t>
            </a:r>
            <a:r>
              <a:rPr lang="en-ID" i="1"/>
              <a:t>CANCEL</a:t>
            </a:r>
            <a:r>
              <a:rPr lang="en-ID"/>
              <a:t> untuk membatalkan.</a:t>
            </a:r>
          </a:p>
        </p:txBody>
      </p:sp>
      <p:pic>
        <p:nvPicPr>
          <p:cNvPr id="6" name="Picture 5">
            <a:extLst>
              <a:ext uri="{FF2B5EF4-FFF2-40B4-BE49-F238E27FC236}">
                <a16:creationId xmlns:a16="http://schemas.microsoft.com/office/drawing/2014/main" id="{0C098C93-DB69-E6E5-9E54-104D62BB1FB7}"/>
              </a:ext>
            </a:extLst>
          </p:cNvPr>
          <p:cNvPicPr>
            <a:picLocks noChangeAspect="1"/>
          </p:cNvPicPr>
          <p:nvPr/>
        </p:nvPicPr>
        <p:blipFill>
          <a:blip r:embed="rId3"/>
          <a:stretch>
            <a:fillRect/>
          </a:stretch>
        </p:blipFill>
        <p:spPr>
          <a:xfrm>
            <a:off x="189056" y="5279509"/>
            <a:ext cx="7379762" cy="358879"/>
          </a:xfrm>
          <a:prstGeom prst="rect">
            <a:avLst/>
          </a:prstGeom>
        </p:spPr>
      </p:pic>
      <p:pic>
        <p:nvPicPr>
          <p:cNvPr id="7" name="Picture 6">
            <a:extLst>
              <a:ext uri="{FF2B5EF4-FFF2-40B4-BE49-F238E27FC236}">
                <a16:creationId xmlns:a16="http://schemas.microsoft.com/office/drawing/2014/main" id="{6BD46531-FE5B-8D79-F581-5E76A2D1901F}"/>
              </a:ext>
            </a:extLst>
          </p:cNvPr>
          <p:cNvPicPr>
            <a:picLocks noChangeAspect="1"/>
          </p:cNvPicPr>
          <p:nvPr/>
        </p:nvPicPr>
        <p:blipFill>
          <a:blip r:embed="rId4"/>
          <a:stretch>
            <a:fillRect/>
          </a:stretch>
        </p:blipFill>
        <p:spPr>
          <a:xfrm>
            <a:off x="6096000" y="5678079"/>
            <a:ext cx="3754820" cy="372928"/>
          </a:xfrm>
          <a:prstGeom prst="rect">
            <a:avLst/>
          </a:prstGeom>
        </p:spPr>
      </p:pic>
      <p:cxnSp>
        <p:nvCxnSpPr>
          <p:cNvPr id="9" name="Straight Arrow Connector 8">
            <a:extLst>
              <a:ext uri="{FF2B5EF4-FFF2-40B4-BE49-F238E27FC236}">
                <a16:creationId xmlns:a16="http://schemas.microsoft.com/office/drawing/2014/main" id="{B5AE8A82-2B9E-B62B-2F8C-492F178EA3F8}"/>
              </a:ext>
            </a:extLst>
          </p:cNvPr>
          <p:cNvCxnSpPr/>
          <p:nvPr/>
        </p:nvCxnSpPr>
        <p:spPr>
          <a:xfrm>
            <a:off x="8544560" y="5071611"/>
            <a:ext cx="142240" cy="607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ED3DC3A-884B-B096-F390-86AF5AF3829A}"/>
              </a:ext>
            </a:extLst>
          </p:cNvPr>
          <p:cNvCxnSpPr/>
          <p:nvPr/>
        </p:nvCxnSpPr>
        <p:spPr>
          <a:xfrm>
            <a:off x="4189730" y="5036051"/>
            <a:ext cx="203200" cy="231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06E3DDA-2F86-3E4E-1A06-1EB277550434}"/>
              </a:ext>
            </a:extLst>
          </p:cNvPr>
          <p:cNvGrpSpPr/>
          <p:nvPr/>
        </p:nvGrpSpPr>
        <p:grpSpPr>
          <a:xfrm>
            <a:off x="9957" y="11724"/>
            <a:ext cx="3732959" cy="728870"/>
            <a:chOff x="9957" y="11724"/>
            <a:chExt cx="3732959" cy="728870"/>
          </a:xfrm>
        </p:grpSpPr>
        <p:pic>
          <p:nvPicPr>
            <p:cNvPr id="13" name="Picture 12">
              <a:extLst>
                <a:ext uri="{FF2B5EF4-FFF2-40B4-BE49-F238E27FC236}">
                  <a16:creationId xmlns:a16="http://schemas.microsoft.com/office/drawing/2014/main" id="{453B12A4-E8E8-F632-C1C9-F2C14059B737}"/>
                </a:ext>
              </a:extLst>
            </p:cNvPr>
            <p:cNvPicPr>
              <a:picLocks noChangeAspect="1"/>
            </p:cNvPicPr>
            <p:nvPr/>
          </p:nvPicPr>
          <p:blipFill>
            <a:blip r:embed="rId5"/>
            <a:stretch>
              <a:fillRect/>
            </a:stretch>
          </p:blipFill>
          <p:spPr>
            <a:xfrm>
              <a:off x="9957" y="11724"/>
              <a:ext cx="3732959" cy="728870"/>
            </a:xfrm>
            <a:prstGeom prst="rect">
              <a:avLst/>
            </a:prstGeom>
          </p:spPr>
        </p:pic>
        <p:sp>
          <p:nvSpPr>
            <p:cNvPr id="14" name="Rectangle 13">
              <a:extLst>
                <a:ext uri="{FF2B5EF4-FFF2-40B4-BE49-F238E27FC236}">
                  <a16:creationId xmlns:a16="http://schemas.microsoft.com/office/drawing/2014/main" id="{19F4F2F1-A061-3026-E23F-EC35C0B6EAEF}"/>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017072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1AD72-0762-ECCD-EE64-E73736704350}"/>
              </a:ext>
            </a:extLst>
          </p:cNvPr>
          <p:cNvSpPr>
            <a:spLocks noGrp="1"/>
          </p:cNvSpPr>
          <p:nvPr>
            <p:ph type="title"/>
          </p:nvPr>
        </p:nvSpPr>
        <p:spPr>
          <a:xfrm>
            <a:off x="117937" y="825685"/>
            <a:ext cx="9589943" cy="519263"/>
          </a:xfrm>
        </p:spPr>
        <p:txBody>
          <a:bodyPr/>
          <a:lstStyle/>
          <a:p>
            <a:r>
              <a:rPr lang="en-US"/>
              <a:t>ENGINEERING DATA</a:t>
            </a:r>
            <a:endParaRPr lang="en-ID"/>
          </a:p>
        </p:txBody>
      </p:sp>
      <p:pic>
        <p:nvPicPr>
          <p:cNvPr id="6" name="Picture 5">
            <a:extLst>
              <a:ext uri="{FF2B5EF4-FFF2-40B4-BE49-F238E27FC236}">
                <a16:creationId xmlns:a16="http://schemas.microsoft.com/office/drawing/2014/main" id="{43C5A63B-1622-3E30-7516-25780C10CE77}"/>
              </a:ext>
            </a:extLst>
          </p:cNvPr>
          <p:cNvPicPr>
            <a:picLocks noChangeAspect="1"/>
          </p:cNvPicPr>
          <p:nvPr/>
        </p:nvPicPr>
        <p:blipFill>
          <a:blip r:embed="rId2"/>
          <a:stretch>
            <a:fillRect/>
          </a:stretch>
        </p:blipFill>
        <p:spPr>
          <a:xfrm>
            <a:off x="117937" y="1344948"/>
            <a:ext cx="9069195" cy="2002804"/>
          </a:xfrm>
          <a:prstGeom prst="rect">
            <a:avLst/>
          </a:prstGeom>
        </p:spPr>
      </p:pic>
      <p:grpSp>
        <p:nvGrpSpPr>
          <p:cNvPr id="7" name="Group 6">
            <a:extLst>
              <a:ext uri="{FF2B5EF4-FFF2-40B4-BE49-F238E27FC236}">
                <a16:creationId xmlns:a16="http://schemas.microsoft.com/office/drawing/2014/main" id="{091FA1E2-4782-AB1F-8505-E1A65D720CC0}"/>
              </a:ext>
            </a:extLst>
          </p:cNvPr>
          <p:cNvGrpSpPr/>
          <p:nvPr/>
        </p:nvGrpSpPr>
        <p:grpSpPr>
          <a:xfrm>
            <a:off x="9957" y="11724"/>
            <a:ext cx="3732959" cy="728870"/>
            <a:chOff x="9957" y="11724"/>
            <a:chExt cx="3732959" cy="728870"/>
          </a:xfrm>
        </p:grpSpPr>
        <p:pic>
          <p:nvPicPr>
            <p:cNvPr id="8" name="Picture 7">
              <a:extLst>
                <a:ext uri="{FF2B5EF4-FFF2-40B4-BE49-F238E27FC236}">
                  <a16:creationId xmlns:a16="http://schemas.microsoft.com/office/drawing/2014/main" id="{95BF8E49-3DA3-67AC-3DC2-7FF33B02333A}"/>
                </a:ext>
              </a:extLst>
            </p:cNvPr>
            <p:cNvPicPr>
              <a:picLocks noChangeAspect="1"/>
            </p:cNvPicPr>
            <p:nvPr/>
          </p:nvPicPr>
          <p:blipFill>
            <a:blip r:embed="rId3"/>
            <a:stretch>
              <a:fillRect/>
            </a:stretch>
          </p:blipFill>
          <p:spPr>
            <a:xfrm>
              <a:off x="9957" y="11724"/>
              <a:ext cx="3732959" cy="728870"/>
            </a:xfrm>
            <a:prstGeom prst="rect">
              <a:avLst/>
            </a:prstGeom>
          </p:spPr>
        </p:pic>
        <p:sp>
          <p:nvSpPr>
            <p:cNvPr id="9" name="Rectangle 8">
              <a:extLst>
                <a:ext uri="{FF2B5EF4-FFF2-40B4-BE49-F238E27FC236}">
                  <a16:creationId xmlns:a16="http://schemas.microsoft.com/office/drawing/2014/main" id="{9351B171-B0DE-0CB8-8B74-A86200861641}"/>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0" name="Picture 9">
            <a:extLst>
              <a:ext uri="{FF2B5EF4-FFF2-40B4-BE49-F238E27FC236}">
                <a16:creationId xmlns:a16="http://schemas.microsoft.com/office/drawing/2014/main" id="{DA56643E-28AD-B2CC-E885-AD0B3D951123}"/>
              </a:ext>
            </a:extLst>
          </p:cNvPr>
          <p:cNvPicPr>
            <a:picLocks noChangeAspect="1"/>
          </p:cNvPicPr>
          <p:nvPr/>
        </p:nvPicPr>
        <p:blipFill>
          <a:blip r:embed="rId4"/>
          <a:stretch>
            <a:fillRect/>
          </a:stretch>
        </p:blipFill>
        <p:spPr>
          <a:xfrm>
            <a:off x="7099764" y="875738"/>
            <a:ext cx="1238423" cy="419158"/>
          </a:xfrm>
          <a:prstGeom prst="rect">
            <a:avLst/>
          </a:prstGeom>
        </p:spPr>
      </p:pic>
      <p:pic>
        <p:nvPicPr>
          <p:cNvPr id="11" name="Picture 10">
            <a:extLst>
              <a:ext uri="{FF2B5EF4-FFF2-40B4-BE49-F238E27FC236}">
                <a16:creationId xmlns:a16="http://schemas.microsoft.com/office/drawing/2014/main" id="{4A51D0DE-C7FB-E30B-A8B6-5F0ECF44FF26}"/>
              </a:ext>
            </a:extLst>
          </p:cNvPr>
          <p:cNvPicPr>
            <a:picLocks noChangeAspect="1"/>
          </p:cNvPicPr>
          <p:nvPr/>
        </p:nvPicPr>
        <p:blipFill>
          <a:blip r:embed="rId5"/>
          <a:stretch>
            <a:fillRect/>
          </a:stretch>
        </p:blipFill>
        <p:spPr>
          <a:xfrm>
            <a:off x="5768177" y="848150"/>
            <a:ext cx="1200318" cy="428685"/>
          </a:xfrm>
          <a:prstGeom prst="rect">
            <a:avLst/>
          </a:prstGeom>
        </p:spPr>
      </p:pic>
      <p:pic>
        <p:nvPicPr>
          <p:cNvPr id="12" name="Picture 11">
            <a:extLst>
              <a:ext uri="{FF2B5EF4-FFF2-40B4-BE49-F238E27FC236}">
                <a16:creationId xmlns:a16="http://schemas.microsoft.com/office/drawing/2014/main" id="{3AF5E685-A01B-E486-3FE5-180065EFD752}"/>
              </a:ext>
            </a:extLst>
          </p:cNvPr>
          <p:cNvPicPr>
            <a:picLocks noChangeAspect="1"/>
          </p:cNvPicPr>
          <p:nvPr/>
        </p:nvPicPr>
        <p:blipFill>
          <a:blip r:embed="rId6"/>
          <a:stretch>
            <a:fillRect/>
          </a:stretch>
        </p:blipFill>
        <p:spPr>
          <a:xfrm>
            <a:off x="4913112" y="5463568"/>
            <a:ext cx="523948" cy="419158"/>
          </a:xfrm>
          <a:prstGeom prst="rect">
            <a:avLst/>
          </a:prstGeom>
        </p:spPr>
      </p:pic>
      <p:pic>
        <p:nvPicPr>
          <p:cNvPr id="13" name="Picture 12">
            <a:extLst>
              <a:ext uri="{FF2B5EF4-FFF2-40B4-BE49-F238E27FC236}">
                <a16:creationId xmlns:a16="http://schemas.microsoft.com/office/drawing/2014/main" id="{F4DBDB91-C00D-D508-2213-A5BB6349D0F9}"/>
              </a:ext>
            </a:extLst>
          </p:cNvPr>
          <p:cNvPicPr>
            <a:picLocks noChangeAspect="1"/>
          </p:cNvPicPr>
          <p:nvPr/>
        </p:nvPicPr>
        <p:blipFill>
          <a:blip r:embed="rId7"/>
          <a:stretch>
            <a:fillRect/>
          </a:stretch>
        </p:blipFill>
        <p:spPr>
          <a:xfrm>
            <a:off x="8092649" y="3626433"/>
            <a:ext cx="523948" cy="419158"/>
          </a:xfrm>
          <a:prstGeom prst="rect">
            <a:avLst/>
          </a:prstGeom>
        </p:spPr>
      </p:pic>
      <p:pic>
        <p:nvPicPr>
          <p:cNvPr id="15" name="Picture 14">
            <a:extLst>
              <a:ext uri="{FF2B5EF4-FFF2-40B4-BE49-F238E27FC236}">
                <a16:creationId xmlns:a16="http://schemas.microsoft.com/office/drawing/2014/main" id="{2F130ABA-73BE-6DA5-277D-C17ABA226830}"/>
              </a:ext>
            </a:extLst>
          </p:cNvPr>
          <p:cNvPicPr>
            <a:picLocks noChangeAspect="1"/>
          </p:cNvPicPr>
          <p:nvPr/>
        </p:nvPicPr>
        <p:blipFill>
          <a:blip r:embed="rId8"/>
          <a:stretch>
            <a:fillRect/>
          </a:stretch>
        </p:blipFill>
        <p:spPr>
          <a:xfrm>
            <a:off x="3622589" y="3548501"/>
            <a:ext cx="3345906" cy="17143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91AC3DB7-41CF-41C4-58FD-B9E8FCE3B5A4}"/>
              </a:ext>
            </a:extLst>
          </p:cNvPr>
          <p:cNvPicPr>
            <a:picLocks noChangeAspect="1"/>
          </p:cNvPicPr>
          <p:nvPr/>
        </p:nvPicPr>
        <p:blipFill>
          <a:blip r:embed="rId9"/>
          <a:stretch>
            <a:fillRect/>
          </a:stretch>
        </p:blipFill>
        <p:spPr>
          <a:xfrm>
            <a:off x="117937" y="3548501"/>
            <a:ext cx="3332120" cy="17143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9" name="Straight Arrow Connector 18">
            <a:extLst>
              <a:ext uri="{FF2B5EF4-FFF2-40B4-BE49-F238E27FC236}">
                <a16:creationId xmlns:a16="http://schemas.microsoft.com/office/drawing/2014/main" id="{C5FED71B-70BA-6CFA-6FBB-AD9E9356935E}"/>
              </a:ext>
            </a:extLst>
          </p:cNvPr>
          <p:cNvCxnSpPr>
            <a:cxnSpLocks/>
          </p:cNvCxnSpPr>
          <p:nvPr/>
        </p:nvCxnSpPr>
        <p:spPr>
          <a:xfrm>
            <a:off x="2239264" y="2713170"/>
            <a:ext cx="0" cy="998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3B1BD05-C688-E7C5-1A2D-E9CDCFF82489}"/>
              </a:ext>
            </a:extLst>
          </p:cNvPr>
          <p:cNvCxnSpPr>
            <a:cxnSpLocks/>
          </p:cNvCxnSpPr>
          <p:nvPr/>
        </p:nvCxnSpPr>
        <p:spPr>
          <a:xfrm>
            <a:off x="2960900" y="2713170"/>
            <a:ext cx="2124744" cy="1153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D6F002-2495-205C-3492-E1D075055185}"/>
              </a:ext>
            </a:extLst>
          </p:cNvPr>
          <p:cNvCxnSpPr>
            <a:cxnSpLocks/>
            <a:endCxn id="12" idx="0"/>
          </p:cNvCxnSpPr>
          <p:nvPr/>
        </p:nvCxnSpPr>
        <p:spPr>
          <a:xfrm>
            <a:off x="4105803" y="2737485"/>
            <a:ext cx="1069283" cy="2726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72EBF06-7BE6-DD3E-07B3-AA845C0363C7}"/>
              </a:ext>
            </a:extLst>
          </p:cNvPr>
          <p:cNvCxnSpPr>
            <a:cxnSpLocks/>
            <a:endCxn id="12" idx="3"/>
          </p:cNvCxnSpPr>
          <p:nvPr/>
        </p:nvCxnSpPr>
        <p:spPr>
          <a:xfrm flipH="1">
            <a:off x="5437060" y="4740289"/>
            <a:ext cx="838526" cy="932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F3C8CAC-A9DB-29F1-141C-58E9B41A3F81}"/>
              </a:ext>
            </a:extLst>
          </p:cNvPr>
          <p:cNvCxnSpPr>
            <a:cxnSpLocks/>
            <a:endCxn id="12" idx="1"/>
          </p:cNvCxnSpPr>
          <p:nvPr/>
        </p:nvCxnSpPr>
        <p:spPr>
          <a:xfrm>
            <a:off x="3023443" y="4715974"/>
            <a:ext cx="1889669" cy="957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0C92729-2FE2-06F8-241D-8817A388251C}"/>
              </a:ext>
            </a:extLst>
          </p:cNvPr>
          <p:cNvCxnSpPr>
            <a:cxnSpLocks/>
            <a:endCxn id="11" idx="2"/>
          </p:cNvCxnSpPr>
          <p:nvPr/>
        </p:nvCxnSpPr>
        <p:spPr>
          <a:xfrm flipH="1" flipV="1">
            <a:off x="6368336" y="1276835"/>
            <a:ext cx="1221184" cy="318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4D63B06-AD07-02FB-8A81-F1D06D5298E5}"/>
              </a:ext>
            </a:extLst>
          </p:cNvPr>
          <p:cNvCxnSpPr>
            <a:cxnSpLocks/>
            <a:endCxn id="10" idx="3"/>
          </p:cNvCxnSpPr>
          <p:nvPr/>
        </p:nvCxnSpPr>
        <p:spPr>
          <a:xfrm flipH="1" flipV="1">
            <a:off x="8338187" y="1085317"/>
            <a:ext cx="386713" cy="392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B2B818F-7699-FA3C-C82F-249329E1D18C}"/>
              </a:ext>
            </a:extLst>
          </p:cNvPr>
          <p:cNvCxnSpPr>
            <a:cxnSpLocks/>
            <a:endCxn id="13" idx="1"/>
          </p:cNvCxnSpPr>
          <p:nvPr/>
        </p:nvCxnSpPr>
        <p:spPr>
          <a:xfrm>
            <a:off x="3742916" y="2737485"/>
            <a:ext cx="4349733" cy="1098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55F167A-8EC3-C4B4-CECD-F2708735430A}"/>
              </a:ext>
            </a:extLst>
          </p:cNvPr>
          <p:cNvSpPr txBox="1"/>
          <p:nvPr/>
        </p:nvSpPr>
        <p:spPr>
          <a:xfrm>
            <a:off x="9359664" y="1063575"/>
            <a:ext cx="2670431" cy="5078313"/>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t>Berikut merupakan tampilan halaman Engineering Data yang menampilkan daftar data engineering berdasarkan tag number. Pengguna dapat melihat file GA Drawing dan Datasheet dengan klik ikon mata, menambah data baru dengan tombol </a:t>
            </a:r>
            <a:r>
              <a:rPr lang="en-ID" i="1"/>
              <a:t>Tambah</a:t>
            </a:r>
            <a:r>
              <a:rPr lang="en-ID"/>
              <a:t>, serta memperbarui atau menghapus data menggunakan ikon </a:t>
            </a:r>
            <a:r>
              <a:rPr lang="en-ID" i="1"/>
              <a:t>Edit</a:t>
            </a:r>
            <a:r>
              <a:rPr lang="en-ID"/>
              <a:t> dan </a:t>
            </a:r>
            <a:r>
              <a:rPr lang="en-ID" i="1"/>
              <a:t>Delete</a:t>
            </a:r>
            <a:r>
              <a:rPr lang="en-ID"/>
              <a:t>. Tombol </a:t>
            </a:r>
            <a:r>
              <a:rPr lang="en-ID" i="1"/>
              <a:t>Refresh</a:t>
            </a:r>
            <a:r>
              <a:rPr lang="en-ID"/>
              <a:t> digunakan untuk memuat ulang data agar tetap terbaru.</a:t>
            </a:r>
          </a:p>
        </p:txBody>
      </p:sp>
      <p:sp>
        <p:nvSpPr>
          <p:cNvPr id="4" name="Speech Bubble: Rectangle 3">
            <a:extLst>
              <a:ext uri="{FF2B5EF4-FFF2-40B4-BE49-F238E27FC236}">
                <a16:creationId xmlns:a16="http://schemas.microsoft.com/office/drawing/2014/main" id="{09EF8C4C-EC28-C63A-38D6-84767094DC53}"/>
              </a:ext>
            </a:extLst>
          </p:cNvPr>
          <p:cNvSpPr/>
          <p:nvPr/>
        </p:nvSpPr>
        <p:spPr>
          <a:xfrm>
            <a:off x="8480023" y="53662"/>
            <a:ext cx="1892231" cy="914400"/>
          </a:xfrm>
          <a:prstGeom prst="wedgeRectCallout">
            <a:avLst>
              <a:gd name="adj1" fmla="val -62819"/>
              <a:gd name="adj2" fmla="val 36849"/>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nn-NO" sz="1400" b="1">
                <a:latin typeface="Aptos Narrow" panose="020B0004020202020204" pitchFamily="34" charset="0"/>
              </a:rPr>
              <a:t>Pengguna klik tombol tambah data untuk menuju ke halaman tambah data</a:t>
            </a:r>
            <a:endParaRPr lang="en-ID" sz="1100">
              <a:latin typeface="Aptos Narrow" panose="020B0004020202020204" pitchFamily="34" charset="0"/>
            </a:endParaRPr>
          </a:p>
        </p:txBody>
      </p:sp>
      <p:sp>
        <p:nvSpPr>
          <p:cNvPr id="5" name="Speech Bubble: Rectangle 4">
            <a:extLst>
              <a:ext uri="{FF2B5EF4-FFF2-40B4-BE49-F238E27FC236}">
                <a16:creationId xmlns:a16="http://schemas.microsoft.com/office/drawing/2014/main" id="{F497A46B-798E-AE7F-6F06-A425F20CB31B}"/>
              </a:ext>
            </a:extLst>
          </p:cNvPr>
          <p:cNvSpPr/>
          <p:nvPr/>
        </p:nvSpPr>
        <p:spPr>
          <a:xfrm>
            <a:off x="3750408" y="86730"/>
            <a:ext cx="1892231" cy="914400"/>
          </a:xfrm>
          <a:prstGeom prst="wedgeRectCallout">
            <a:avLst>
              <a:gd name="adj1" fmla="val 56111"/>
              <a:gd name="adj2" fmla="val 30738"/>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nn-NO" sz="1400" b="1">
                <a:latin typeface="Aptos Narrow" panose="020B0004020202020204" pitchFamily="34" charset="0"/>
              </a:rPr>
              <a:t>Pengguna klik tombol refresh, untuk refresh halaman</a:t>
            </a:r>
            <a:endParaRPr lang="en-ID" sz="1100">
              <a:latin typeface="Aptos Narrow" panose="020B0004020202020204" pitchFamily="34" charset="0"/>
            </a:endParaRPr>
          </a:p>
        </p:txBody>
      </p:sp>
      <p:sp>
        <p:nvSpPr>
          <p:cNvPr id="14" name="Speech Bubble: Rectangle 13">
            <a:extLst>
              <a:ext uri="{FF2B5EF4-FFF2-40B4-BE49-F238E27FC236}">
                <a16:creationId xmlns:a16="http://schemas.microsoft.com/office/drawing/2014/main" id="{01F3F831-35BD-67F4-D566-5E71C467AF26}"/>
              </a:ext>
            </a:extLst>
          </p:cNvPr>
          <p:cNvSpPr/>
          <p:nvPr/>
        </p:nvSpPr>
        <p:spPr>
          <a:xfrm>
            <a:off x="2571170" y="5764651"/>
            <a:ext cx="1892231" cy="914400"/>
          </a:xfrm>
          <a:prstGeom prst="wedgeRectCallout">
            <a:avLst>
              <a:gd name="adj1" fmla="val 70795"/>
              <a:gd name="adj2" fmla="val -37226"/>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nn-NO" sz="1400" b="1">
                <a:latin typeface="Aptos Narrow" panose="020B0004020202020204" pitchFamily="34" charset="0"/>
              </a:rPr>
              <a:t>Pengguna klik tombol hapus data untuk menghapus data memo</a:t>
            </a:r>
            <a:endParaRPr lang="en-ID" sz="1100">
              <a:latin typeface="Aptos Narrow" panose="020B0004020202020204" pitchFamily="34" charset="0"/>
            </a:endParaRPr>
          </a:p>
        </p:txBody>
      </p:sp>
      <p:sp>
        <p:nvSpPr>
          <p:cNvPr id="27" name="Speech Bubble: Rectangle 26">
            <a:extLst>
              <a:ext uri="{FF2B5EF4-FFF2-40B4-BE49-F238E27FC236}">
                <a16:creationId xmlns:a16="http://schemas.microsoft.com/office/drawing/2014/main" id="{BF9C8D49-14E0-1338-F87D-E88BE739D9EE}"/>
              </a:ext>
            </a:extLst>
          </p:cNvPr>
          <p:cNvSpPr/>
          <p:nvPr/>
        </p:nvSpPr>
        <p:spPr>
          <a:xfrm>
            <a:off x="7230469" y="4205360"/>
            <a:ext cx="1892231" cy="914400"/>
          </a:xfrm>
          <a:prstGeom prst="wedgeRectCallout">
            <a:avLst>
              <a:gd name="adj1" fmla="val -5360"/>
              <a:gd name="adj2" fmla="val -70270"/>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nn-NO" sz="1400" b="1">
                <a:latin typeface="Aptos Narrow" panose="020B0004020202020204" pitchFamily="34" charset="0"/>
              </a:rPr>
              <a:t>Pengguna klik tombol edit data untuk menuju ke halaman edit data memo</a:t>
            </a:r>
            <a:endParaRPr lang="en-ID" sz="1100">
              <a:latin typeface="Aptos Narrow" panose="020B0004020202020204" pitchFamily="34" charset="0"/>
            </a:endParaRPr>
          </a:p>
        </p:txBody>
      </p:sp>
    </p:spTree>
    <p:extLst>
      <p:ext uri="{BB962C8B-B14F-4D97-AF65-F5344CB8AC3E}">
        <p14:creationId xmlns:p14="http://schemas.microsoft.com/office/powerpoint/2010/main" val="2830986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E7E7-CA21-75C8-F2BA-D3B8451A6705}"/>
              </a:ext>
            </a:extLst>
          </p:cNvPr>
          <p:cNvSpPr>
            <a:spLocks noGrp="1"/>
          </p:cNvSpPr>
          <p:nvPr>
            <p:ph type="title"/>
          </p:nvPr>
        </p:nvSpPr>
        <p:spPr>
          <a:xfrm>
            <a:off x="117937" y="789903"/>
            <a:ext cx="5724063" cy="519263"/>
          </a:xfrm>
        </p:spPr>
        <p:txBody>
          <a:bodyPr/>
          <a:lstStyle/>
          <a:p>
            <a:r>
              <a:rPr lang="en-US"/>
              <a:t>TAMBAH &amp; EDIT ENGINEERING DATA</a:t>
            </a:r>
            <a:endParaRPr lang="en-ID"/>
          </a:p>
        </p:txBody>
      </p:sp>
      <p:pic>
        <p:nvPicPr>
          <p:cNvPr id="4" name="Picture 3">
            <a:extLst>
              <a:ext uri="{FF2B5EF4-FFF2-40B4-BE49-F238E27FC236}">
                <a16:creationId xmlns:a16="http://schemas.microsoft.com/office/drawing/2014/main" id="{91255593-D5B5-F822-61C5-3CDD2FA274DB}"/>
              </a:ext>
            </a:extLst>
          </p:cNvPr>
          <p:cNvPicPr>
            <a:picLocks noChangeAspect="1"/>
          </p:cNvPicPr>
          <p:nvPr/>
        </p:nvPicPr>
        <p:blipFill>
          <a:blip r:embed="rId2"/>
          <a:stretch>
            <a:fillRect/>
          </a:stretch>
        </p:blipFill>
        <p:spPr>
          <a:xfrm>
            <a:off x="117937" y="1467420"/>
            <a:ext cx="7802880" cy="1288371"/>
          </a:xfrm>
          <a:prstGeom prst="rect">
            <a:avLst/>
          </a:prstGeom>
        </p:spPr>
      </p:pic>
      <p:pic>
        <p:nvPicPr>
          <p:cNvPr id="6" name="Picture 5">
            <a:extLst>
              <a:ext uri="{FF2B5EF4-FFF2-40B4-BE49-F238E27FC236}">
                <a16:creationId xmlns:a16="http://schemas.microsoft.com/office/drawing/2014/main" id="{52D24F11-FC80-121E-B08B-EBE93A4F3FE5}"/>
              </a:ext>
            </a:extLst>
          </p:cNvPr>
          <p:cNvPicPr>
            <a:picLocks noChangeAspect="1"/>
          </p:cNvPicPr>
          <p:nvPr/>
        </p:nvPicPr>
        <p:blipFill>
          <a:blip r:embed="rId3"/>
          <a:stretch>
            <a:fillRect/>
          </a:stretch>
        </p:blipFill>
        <p:spPr>
          <a:xfrm>
            <a:off x="2096589" y="2914045"/>
            <a:ext cx="7802880" cy="1339986"/>
          </a:xfrm>
          <a:prstGeom prst="rect">
            <a:avLst/>
          </a:prstGeom>
        </p:spPr>
      </p:pic>
      <p:grpSp>
        <p:nvGrpSpPr>
          <p:cNvPr id="7" name="Group 6">
            <a:extLst>
              <a:ext uri="{FF2B5EF4-FFF2-40B4-BE49-F238E27FC236}">
                <a16:creationId xmlns:a16="http://schemas.microsoft.com/office/drawing/2014/main" id="{F53A1369-397A-6ADB-71EB-96215AD55D74}"/>
              </a:ext>
            </a:extLst>
          </p:cNvPr>
          <p:cNvGrpSpPr/>
          <p:nvPr/>
        </p:nvGrpSpPr>
        <p:grpSpPr>
          <a:xfrm>
            <a:off x="9957" y="11724"/>
            <a:ext cx="3732959" cy="728870"/>
            <a:chOff x="9957" y="11724"/>
            <a:chExt cx="3732959" cy="728870"/>
          </a:xfrm>
        </p:grpSpPr>
        <p:pic>
          <p:nvPicPr>
            <p:cNvPr id="8" name="Picture 7">
              <a:extLst>
                <a:ext uri="{FF2B5EF4-FFF2-40B4-BE49-F238E27FC236}">
                  <a16:creationId xmlns:a16="http://schemas.microsoft.com/office/drawing/2014/main" id="{108A3180-F676-C9E6-4A66-4469FFD264C0}"/>
                </a:ext>
              </a:extLst>
            </p:cNvPr>
            <p:cNvPicPr>
              <a:picLocks noChangeAspect="1"/>
            </p:cNvPicPr>
            <p:nvPr/>
          </p:nvPicPr>
          <p:blipFill>
            <a:blip r:embed="rId4"/>
            <a:stretch>
              <a:fillRect/>
            </a:stretch>
          </p:blipFill>
          <p:spPr>
            <a:xfrm>
              <a:off x="9957" y="11724"/>
              <a:ext cx="3732959" cy="728870"/>
            </a:xfrm>
            <a:prstGeom prst="rect">
              <a:avLst/>
            </a:prstGeom>
          </p:spPr>
        </p:pic>
        <p:sp>
          <p:nvSpPr>
            <p:cNvPr id="9" name="Rectangle 8">
              <a:extLst>
                <a:ext uri="{FF2B5EF4-FFF2-40B4-BE49-F238E27FC236}">
                  <a16:creationId xmlns:a16="http://schemas.microsoft.com/office/drawing/2014/main" id="{729058C0-F884-B297-2532-AF8EF603E408}"/>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0" name="Picture 9">
            <a:extLst>
              <a:ext uri="{FF2B5EF4-FFF2-40B4-BE49-F238E27FC236}">
                <a16:creationId xmlns:a16="http://schemas.microsoft.com/office/drawing/2014/main" id="{9BF82E0C-C39C-820A-C3BB-EA00362FCF69}"/>
              </a:ext>
            </a:extLst>
          </p:cNvPr>
          <p:cNvPicPr>
            <a:picLocks noChangeAspect="1"/>
          </p:cNvPicPr>
          <p:nvPr/>
        </p:nvPicPr>
        <p:blipFill>
          <a:blip r:embed="rId5"/>
          <a:stretch>
            <a:fillRect/>
          </a:stretch>
        </p:blipFill>
        <p:spPr>
          <a:xfrm>
            <a:off x="329496" y="4412285"/>
            <a:ext cx="7379762" cy="358879"/>
          </a:xfrm>
          <a:prstGeom prst="rect">
            <a:avLst/>
          </a:prstGeom>
        </p:spPr>
      </p:pic>
      <p:pic>
        <p:nvPicPr>
          <p:cNvPr id="11" name="Picture 10">
            <a:extLst>
              <a:ext uri="{FF2B5EF4-FFF2-40B4-BE49-F238E27FC236}">
                <a16:creationId xmlns:a16="http://schemas.microsoft.com/office/drawing/2014/main" id="{3F4B85F7-4347-AC67-1549-6D7DD3D44FBE}"/>
              </a:ext>
            </a:extLst>
          </p:cNvPr>
          <p:cNvPicPr>
            <a:picLocks noChangeAspect="1"/>
          </p:cNvPicPr>
          <p:nvPr/>
        </p:nvPicPr>
        <p:blipFill>
          <a:blip r:embed="rId6"/>
          <a:stretch>
            <a:fillRect/>
          </a:stretch>
        </p:blipFill>
        <p:spPr>
          <a:xfrm>
            <a:off x="8022059" y="2275526"/>
            <a:ext cx="3754820" cy="372928"/>
          </a:xfrm>
          <a:prstGeom prst="rect">
            <a:avLst/>
          </a:prstGeom>
        </p:spPr>
      </p:pic>
      <p:cxnSp>
        <p:nvCxnSpPr>
          <p:cNvPr id="13" name="Straight Arrow Connector 12">
            <a:extLst>
              <a:ext uri="{FF2B5EF4-FFF2-40B4-BE49-F238E27FC236}">
                <a16:creationId xmlns:a16="http://schemas.microsoft.com/office/drawing/2014/main" id="{13A9675D-020E-5806-1CBF-62F703BD4229}"/>
              </a:ext>
            </a:extLst>
          </p:cNvPr>
          <p:cNvCxnSpPr/>
          <p:nvPr/>
        </p:nvCxnSpPr>
        <p:spPr>
          <a:xfrm>
            <a:off x="1197429" y="2656114"/>
            <a:ext cx="457200" cy="1756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F7E8C78-A5AB-39F2-58D5-F5AB42BF207C}"/>
              </a:ext>
            </a:extLst>
          </p:cNvPr>
          <p:cNvCxnSpPr/>
          <p:nvPr/>
        </p:nvCxnSpPr>
        <p:spPr>
          <a:xfrm flipH="1">
            <a:off x="4506686" y="4082143"/>
            <a:ext cx="130628" cy="330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22D12E3-1F7B-203B-C306-662EA650C95E}"/>
              </a:ext>
            </a:extLst>
          </p:cNvPr>
          <p:cNvCxnSpPr/>
          <p:nvPr/>
        </p:nvCxnSpPr>
        <p:spPr>
          <a:xfrm flipV="1">
            <a:off x="8577943" y="2648454"/>
            <a:ext cx="1055914" cy="1139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2AEBE0E-A104-31DB-704E-F1B4B5912D3E}"/>
              </a:ext>
            </a:extLst>
          </p:cNvPr>
          <p:cNvCxnSpPr>
            <a:cxnSpLocks/>
            <a:endCxn id="11" idx="1"/>
          </p:cNvCxnSpPr>
          <p:nvPr/>
        </p:nvCxnSpPr>
        <p:spPr>
          <a:xfrm>
            <a:off x="7829550" y="2461990"/>
            <a:ext cx="1925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5C9EC2D-E673-50AC-5983-FD2DD7EC8F02}"/>
              </a:ext>
            </a:extLst>
          </p:cNvPr>
          <p:cNvSpPr txBox="1"/>
          <p:nvPr/>
        </p:nvSpPr>
        <p:spPr>
          <a:xfrm>
            <a:off x="2334874" y="5061498"/>
            <a:ext cx="7522252" cy="147732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t>Berikut merupakan tampilan halaman Tambah dan Edit Engineering Data. Pengguna dapat menambahkan data baru dengan memilih tag number dan mengunggah file GA Drawing, lalu menekan tombol </a:t>
            </a:r>
            <a:r>
              <a:rPr lang="en-ID" i="1"/>
              <a:t>SAVE</a:t>
            </a:r>
            <a:r>
              <a:rPr lang="en-ID"/>
              <a:t> untuk menyimpan atau </a:t>
            </a:r>
            <a:r>
              <a:rPr lang="en-ID" i="1"/>
              <a:t>CANCEL</a:t>
            </a:r>
            <a:r>
              <a:rPr lang="en-ID"/>
              <a:t> untuk membatalkan. Pada halaman Edit, pengguna dapat memperbarui tag number dan menyimpannya dengan cara yang sama.</a:t>
            </a:r>
          </a:p>
        </p:txBody>
      </p:sp>
    </p:spTree>
    <p:extLst>
      <p:ext uri="{BB962C8B-B14F-4D97-AF65-F5344CB8AC3E}">
        <p14:creationId xmlns:p14="http://schemas.microsoft.com/office/powerpoint/2010/main" val="3072104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6C1104F-A3E0-74ED-7948-960CD5DB5263}"/>
              </a:ext>
            </a:extLst>
          </p:cNvPr>
          <p:cNvSpPr txBox="1">
            <a:spLocks/>
          </p:cNvSpPr>
          <p:nvPr/>
        </p:nvSpPr>
        <p:spPr>
          <a:xfrm>
            <a:off x="1173852" y="2581159"/>
            <a:ext cx="3447066" cy="57089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CONTRACT</a:t>
            </a:r>
            <a:endParaRPr lang="en-ID" b="1"/>
          </a:p>
        </p:txBody>
      </p:sp>
    </p:spTree>
    <p:extLst>
      <p:ext uri="{BB962C8B-B14F-4D97-AF65-F5344CB8AC3E}">
        <p14:creationId xmlns:p14="http://schemas.microsoft.com/office/powerpoint/2010/main" val="4269712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F3C992-91B8-A15D-DC96-6E500F1DBD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492" y="1576638"/>
            <a:ext cx="9495802" cy="2385674"/>
          </a:xfrm>
          <a:prstGeom prst="rect">
            <a:avLst/>
          </a:prstGeom>
        </p:spPr>
      </p:pic>
      <p:sp>
        <p:nvSpPr>
          <p:cNvPr id="2" name="Title 1">
            <a:extLst>
              <a:ext uri="{FF2B5EF4-FFF2-40B4-BE49-F238E27FC236}">
                <a16:creationId xmlns:a16="http://schemas.microsoft.com/office/drawing/2014/main" id="{475AE45F-06D2-0312-A718-AA88C7DDB747}"/>
              </a:ext>
            </a:extLst>
          </p:cNvPr>
          <p:cNvSpPr>
            <a:spLocks noGrp="1"/>
          </p:cNvSpPr>
          <p:nvPr>
            <p:ph type="title"/>
          </p:nvPr>
        </p:nvSpPr>
        <p:spPr>
          <a:xfrm>
            <a:off x="273084" y="1553760"/>
            <a:ext cx="2000230" cy="559319"/>
          </a:xfrm>
        </p:spPr>
        <p:txBody>
          <a:bodyPr/>
          <a:lstStyle/>
          <a:p>
            <a:r>
              <a:rPr lang="en-US"/>
              <a:t>CONTRACT</a:t>
            </a:r>
            <a:endParaRPr lang="en-ID"/>
          </a:p>
        </p:txBody>
      </p:sp>
      <p:sp>
        <p:nvSpPr>
          <p:cNvPr id="7" name="TextBox 6">
            <a:extLst>
              <a:ext uri="{FF2B5EF4-FFF2-40B4-BE49-F238E27FC236}">
                <a16:creationId xmlns:a16="http://schemas.microsoft.com/office/drawing/2014/main" id="{A3C3D486-DD15-FA95-0702-3931A75E58B1}"/>
              </a:ext>
            </a:extLst>
          </p:cNvPr>
          <p:cNvSpPr txBox="1"/>
          <p:nvPr/>
        </p:nvSpPr>
        <p:spPr>
          <a:xfrm>
            <a:off x="1906314" y="4956507"/>
            <a:ext cx="9066487" cy="1754326"/>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t>Halaman utama contract menampilkan daftar kontrak dalam bentuk tabel yang berisi informasi seperti No Vendor, Nama Vendor, No Contract, Nama Contract, Tipe (Lumpsum atau Unit Price), Price, Contract Date, dan status detail lainnya seperti Sisa MPP, Deviasi Progress, serta Sisa Nilai Kontrak. Tabel ini juga dilengkapi fitur pencarian data, tombol Refresh, Tambah, dan aksi seperti edit, lihat detail, atau hapus, serta indikator status kontrak yang ditampilkan secara visual menggunakan warna-warna yang mencolok untuk mempermudah identifikasi data penting.</a:t>
            </a:r>
          </a:p>
        </p:txBody>
      </p:sp>
      <p:sp>
        <p:nvSpPr>
          <p:cNvPr id="8" name="Speech Bubble: Rectangle 7">
            <a:extLst>
              <a:ext uri="{FF2B5EF4-FFF2-40B4-BE49-F238E27FC236}">
                <a16:creationId xmlns:a16="http://schemas.microsoft.com/office/drawing/2014/main" id="{01AA0D6C-CD00-E4FB-2CDD-23671D8400D0}"/>
              </a:ext>
            </a:extLst>
          </p:cNvPr>
          <p:cNvSpPr/>
          <p:nvPr/>
        </p:nvSpPr>
        <p:spPr>
          <a:xfrm>
            <a:off x="6292840" y="3933388"/>
            <a:ext cx="1892231" cy="914400"/>
          </a:xfrm>
          <a:prstGeom prst="wedgeRectCallout">
            <a:avLst>
              <a:gd name="adj1" fmla="val 45577"/>
              <a:gd name="adj2" fmla="val -8929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ikon unduh untuk mengunduh “SKHP File”</a:t>
            </a:r>
            <a:endParaRPr lang="en-ID" sz="800">
              <a:latin typeface="Aptos Narrow" panose="020B0004020202020204" pitchFamily="34" charset="0"/>
            </a:endParaRPr>
          </a:p>
        </p:txBody>
      </p:sp>
      <p:sp>
        <p:nvSpPr>
          <p:cNvPr id="10" name="Speech Bubble: Rectangle 9">
            <a:extLst>
              <a:ext uri="{FF2B5EF4-FFF2-40B4-BE49-F238E27FC236}">
                <a16:creationId xmlns:a16="http://schemas.microsoft.com/office/drawing/2014/main" id="{04A0424C-454A-0235-FD0D-CB54EE83B842}"/>
              </a:ext>
            </a:extLst>
          </p:cNvPr>
          <p:cNvSpPr/>
          <p:nvPr/>
        </p:nvSpPr>
        <p:spPr>
          <a:xfrm>
            <a:off x="3182477" y="731060"/>
            <a:ext cx="1892231" cy="914400"/>
          </a:xfrm>
          <a:prstGeom prst="wedgeRectCallout">
            <a:avLst>
              <a:gd name="adj1" fmla="val -21710"/>
              <a:gd name="adj2" fmla="val 71462"/>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ikon unduh untuk mengunduh “SKHP File”</a:t>
            </a:r>
            <a:endParaRPr lang="en-ID" sz="800">
              <a:latin typeface="Aptos Narrow" panose="020B0004020202020204" pitchFamily="34" charset="0"/>
            </a:endParaRPr>
          </a:p>
        </p:txBody>
      </p:sp>
      <p:sp>
        <p:nvSpPr>
          <p:cNvPr id="11" name="Speech Bubble: Rectangle 10">
            <a:extLst>
              <a:ext uri="{FF2B5EF4-FFF2-40B4-BE49-F238E27FC236}">
                <a16:creationId xmlns:a16="http://schemas.microsoft.com/office/drawing/2014/main" id="{0B394095-12F5-9382-DD6E-1E3017E301FA}"/>
              </a:ext>
            </a:extLst>
          </p:cNvPr>
          <p:cNvSpPr/>
          <p:nvPr/>
        </p:nvSpPr>
        <p:spPr>
          <a:xfrm>
            <a:off x="5508770" y="731060"/>
            <a:ext cx="1892231" cy="914400"/>
          </a:xfrm>
          <a:prstGeom prst="wedgeRectCallout">
            <a:avLst>
              <a:gd name="adj1" fmla="val -39449"/>
              <a:gd name="adj2" fmla="val 68931"/>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ikon unduh untuk mengunduh “SKHP File”</a:t>
            </a:r>
            <a:endParaRPr lang="en-ID" sz="800">
              <a:latin typeface="Aptos Narrow" panose="020B0004020202020204" pitchFamily="34" charset="0"/>
            </a:endParaRPr>
          </a:p>
        </p:txBody>
      </p:sp>
      <p:sp>
        <p:nvSpPr>
          <p:cNvPr id="12" name="Speech Bubble: Rectangle 11">
            <a:extLst>
              <a:ext uri="{FF2B5EF4-FFF2-40B4-BE49-F238E27FC236}">
                <a16:creationId xmlns:a16="http://schemas.microsoft.com/office/drawing/2014/main" id="{4D535C76-ABAA-31EF-E9CC-36F5F4648804}"/>
              </a:ext>
            </a:extLst>
          </p:cNvPr>
          <p:cNvSpPr/>
          <p:nvPr/>
        </p:nvSpPr>
        <p:spPr>
          <a:xfrm>
            <a:off x="10026685" y="2078945"/>
            <a:ext cx="1892231" cy="914400"/>
          </a:xfrm>
          <a:prstGeom prst="wedgeRectCallout">
            <a:avLst>
              <a:gd name="adj1" fmla="val -61417"/>
              <a:gd name="adj2" fmla="val 28066"/>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tombol hapus data untuk menghapus data dari database</a:t>
            </a:r>
            <a:endParaRPr lang="en-ID" sz="1100">
              <a:latin typeface="Aptos Narrow" panose="020B0004020202020204" pitchFamily="34" charset="0"/>
            </a:endParaRPr>
          </a:p>
        </p:txBody>
      </p:sp>
      <p:sp>
        <p:nvSpPr>
          <p:cNvPr id="14" name="Speech Bubble: Rectangle 13">
            <a:extLst>
              <a:ext uri="{FF2B5EF4-FFF2-40B4-BE49-F238E27FC236}">
                <a16:creationId xmlns:a16="http://schemas.microsoft.com/office/drawing/2014/main" id="{4EA3E8CA-A5E4-62E3-EB5D-322EC3772DB2}"/>
              </a:ext>
            </a:extLst>
          </p:cNvPr>
          <p:cNvSpPr/>
          <p:nvPr/>
        </p:nvSpPr>
        <p:spPr>
          <a:xfrm>
            <a:off x="8930874" y="3933388"/>
            <a:ext cx="1892231" cy="914400"/>
          </a:xfrm>
          <a:prstGeom prst="wedgeRectCallout">
            <a:avLst>
              <a:gd name="adj1" fmla="val -31130"/>
              <a:gd name="adj2" fmla="val -8798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nn-NO" sz="1400" b="1">
                <a:latin typeface="Aptos Narrow" panose="020B0004020202020204" pitchFamily="34" charset="0"/>
              </a:rPr>
              <a:t>Pengguna klik tombol edit data untuk menuju ke data yang akan di edit</a:t>
            </a:r>
            <a:endParaRPr lang="en-ID" sz="1100">
              <a:latin typeface="Aptos Narrow" panose="020B0004020202020204" pitchFamily="34" charset="0"/>
            </a:endParaRPr>
          </a:p>
        </p:txBody>
      </p:sp>
      <p:grpSp>
        <p:nvGrpSpPr>
          <p:cNvPr id="15" name="Group 14">
            <a:extLst>
              <a:ext uri="{FF2B5EF4-FFF2-40B4-BE49-F238E27FC236}">
                <a16:creationId xmlns:a16="http://schemas.microsoft.com/office/drawing/2014/main" id="{433DF137-001E-E7A3-105D-FC6F85B676C3}"/>
              </a:ext>
            </a:extLst>
          </p:cNvPr>
          <p:cNvGrpSpPr/>
          <p:nvPr/>
        </p:nvGrpSpPr>
        <p:grpSpPr>
          <a:xfrm>
            <a:off x="9957" y="11724"/>
            <a:ext cx="3732959" cy="728870"/>
            <a:chOff x="9957" y="11724"/>
            <a:chExt cx="3732959" cy="728870"/>
          </a:xfrm>
        </p:grpSpPr>
        <p:pic>
          <p:nvPicPr>
            <p:cNvPr id="16" name="Picture 15">
              <a:extLst>
                <a:ext uri="{FF2B5EF4-FFF2-40B4-BE49-F238E27FC236}">
                  <a16:creationId xmlns:a16="http://schemas.microsoft.com/office/drawing/2014/main" id="{9FCA2F35-4BD7-0EC4-5415-B00B9A8BAAE4}"/>
                </a:ext>
              </a:extLst>
            </p:cNvPr>
            <p:cNvPicPr>
              <a:picLocks noChangeAspect="1"/>
            </p:cNvPicPr>
            <p:nvPr/>
          </p:nvPicPr>
          <p:blipFill>
            <a:blip r:embed="rId3"/>
            <a:stretch>
              <a:fillRect/>
            </a:stretch>
          </p:blipFill>
          <p:spPr>
            <a:xfrm>
              <a:off x="9957" y="11724"/>
              <a:ext cx="3732959" cy="728870"/>
            </a:xfrm>
            <a:prstGeom prst="rect">
              <a:avLst/>
            </a:prstGeom>
          </p:spPr>
        </p:pic>
        <p:sp>
          <p:nvSpPr>
            <p:cNvPr id="17" name="Rectangle 16">
              <a:extLst>
                <a:ext uri="{FF2B5EF4-FFF2-40B4-BE49-F238E27FC236}">
                  <a16:creationId xmlns:a16="http://schemas.microsoft.com/office/drawing/2014/main" id="{9AEA4E7F-8B5C-BAAF-8E3F-A389E9605487}"/>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286250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E5B34-DDB8-2727-4608-58B498D2B07B}"/>
              </a:ext>
            </a:extLst>
          </p:cNvPr>
          <p:cNvSpPr>
            <a:spLocks noGrp="1"/>
          </p:cNvSpPr>
          <p:nvPr>
            <p:ph type="title"/>
          </p:nvPr>
        </p:nvSpPr>
        <p:spPr>
          <a:xfrm>
            <a:off x="4178542" y="1166842"/>
            <a:ext cx="4234144" cy="651917"/>
          </a:xfrm>
        </p:spPr>
        <p:txBody>
          <a:bodyPr/>
          <a:lstStyle/>
          <a:p>
            <a:r>
              <a:rPr lang="en-US"/>
              <a:t>TAMBAH DATA CONTRACT</a:t>
            </a:r>
            <a:endParaRPr lang="en-ID"/>
          </a:p>
        </p:txBody>
      </p:sp>
      <p:pic>
        <p:nvPicPr>
          <p:cNvPr id="4" name="Picture 3">
            <a:extLst>
              <a:ext uri="{FF2B5EF4-FFF2-40B4-BE49-F238E27FC236}">
                <a16:creationId xmlns:a16="http://schemas.microsoft.com/office/drawing/2014/main" id="{A771E5C1-945F-B3EB-AE1C-FCC10A86B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8542" y="1863524"/>
            <a:ext cx="7872371" cy="3586729"/>
          </a:xfrm>
          <a:prstGeom prst="rect">
            <a:avLst/>
          </a:prstGeom>
        </p:spPr>
      </p:pic>
      <p:sp>
        <p:nvSpPr>
          <p:cNvPr id="5" name="TextBox 4">
            <a:extLst>
              <a:ext uri="{FF2B5EF4-FFF2-40B4-BE49-F238E27FC236}">
                <a16:creationId xmlns:a16="http://schemas.microsoft.com/office/drawing/2014/main" id="{F7928C16-1655-A7F0-5368-82D12939FE00}"/>
              </a:ext>
            </a:extLst>
          </p:cNvPr>
          <p:cNvSpPr txBox="1"/>
          <p:nvPr/>
        </p:nvSpPr>
        <p:spPr>
          <a:xfrm>
            <a:off x="141087" y="1166842"/>
            <a:ext cx="3829029" cy="452431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t>Berikut merupakan tampilan halaman Tambah Data Contract. Apabila pengguna ingin menambah data Contract, pengguna wajib isi form dengan masukkan no. vendor, masukkan nama vendor, isi no. contract, isi nama contract, pilih tipe contract, pilih contract date, masukkan contract price, unggah contract file, pilih contract status, dan pilih KOM (ada/tidak ada) jika ada lanjut pilih kontrak mulai, kontrak berakhir, dan notulensi KOM, lalu tekan selesai dan tekan </a:t>
            </a:r>
            <a:r>
              <a:rPr lang="en-ID" b="1"/>
              <a:t>save, </a:t>
            </a:r>
            <a:r>
              <a:rPr lang="en-ID"/>
              <a:t>jika tidak ada KOM pengguna bisa langsung tekan </a:t>
            </a:r>
            <a:r>
              <a:rPr lang="en-ID" b="1"/>
              <a:t>save </a:t>
            </a:r>
            <a:r>
              <a:rPr lang="en-ID"/>
              <a:t>untuk menyimpan data atau batal untuk membatalkan.</a:t>
            </a:r>
          </a:p>
        </p:txBody>
      </p:sp>
      <p:grpSp>
        <p:nvGrpSpPr>
          <p:cNvPr id="6" name="Group 5">
            <a:extLst>
              <a:ext uri="{FF2B5EF4-FFF2-40B4-BE49-F238E27FC236}">
                <a16:creationId xmlns:a16="http://schemas.microsoft.com/office/drawing/2014/main" id="{0CBC0AA7-B902-212C-8032-2B9A444175B5}"/>
              </a:ext>
            </a:extLst>
          </p:cNvPr>
          <p:cNvGrpSpPr/>
          <p:nvPr/>
        </p:nvGrpSpPr>
        <p:grpSpPr>
          <a:xfrm>
            <a:off x="9957" y="11724"/>
            <a:ext cx="3732959" cy="728870"/>
            <a:chOff x="9957" y="11724"/>
            <a:chExt cx="3732959" cy="728870"/>
          </a:xfrm>
        </p:grpSpPr>
        <p:pic>
          <p:nvPicPr>
            <p:cNvPr id="7" name="Picture 6">
              <a:extLst>
                <a:ext uri="{FF2B5EF4-FFF2-40B4-BE49-F238E27FC236}">
                  <a16:creationId xmlns:a16="http://schemas.microsoft.com/office/drawing/2014/main" id="{5F232FD6-7865-3F9E-95B5-7234DE80DBE4}"/>
                </a:ext>
              </a:extLst>
            </p:cNvPr>
            <p:cNvPicPr>
              <a:picLocks noChangeAspect="1"/>
            </p:cNvPicPr>
            <p:nvPr/>
          </p:nvPicPr>
          <p:blipFill>
            <a:blip r:embed="rId3"/>
            <a:stretch>
              <a:fillRect/>
            </a:stretch>
          </p:blipFill>
          <p:spPr>
            <a:xfrm>
              <a:off x="9957" y="11724"/>
              <a:ext cx="3732959" cy="728870"/>
            </a:xfrm>
            <a:prstGeom prst="rect">
              <a:avLst/>
            </a:prstGeom>
          </p:spPr>
        </p:pic>
        <p:sp>
          <p:nvSpPr>
            <p:cNvPr id="8" name="Rectangle 7">
              <a:extLst>
                <a:ext uri="{FF2B5EF4-FFF2-40B4-BE49-F238E27FC236}">
                  <a16:creationId xmlns:a16="http://schemas.microsoft.com/office/drawing/2014/main" id="{9404DD67-1B92-5757-5806-C604E3F574A8}"/>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46388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B092D-0A7B-F831-BE28-12D481F2F792}"/>
              </a:ext>
            </a:extLst>
          </p:cNvPr>
          <p:cNvSpPr>
            <a:spLocks noGrp="1"/>
          </p:cNvSpPr>
          <p:nvPr>
            <p:ph type="title"/>
          </p:nvPr>
        </p:nvSpPr>
        <p:spPr>
          <a:xfrm>
            <a:off x="4004840" y="740594"/>
            <a:ext cx="3609111" cy="663491"/>
          </a:xfrm>
        </p:spPr>
        <p:txBody>
          <a:bodyPr/>
          <a:lstStyle/>
          <a:p>
            <a:r>
              <a:rPr lang="en-US"/>
              <a:t>EDIT DATA CONTRACT</a:t>
            </a:r>
            <a:endParaRPr lang="en-ID"/>
          </a:p>
        </p:txBody>
      </p:sp>
      <p:pic>
        <p:nvPicPr>
          <p:cNvPr id="4" name="Picture 3">
            <a:extLst>
              <a:ext uri="{FF2B5EF4-FFF2-40B4-BE49-F238E27FC236}">
                <a16:creationId xmlns:a16="http://schemas.microsoft.com/office/drawing/2014/main" id="{896CDF0D-5979-A3EE-D775-31AAB92D3A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840" y="1464543"/>
            <a:ext cx="7959597" cy="4578738"/>
          </a:xfrm>
          <a:prstGeom prst="rect">
            <a:avLst/>
          </a:prstGeom>
        </p:spPr>
      </p:pic>
      <p:sp>
        <p:nvSpPr>
          <p:cNvPr id="5" name="TextBox 4">
            <a:extLst>
              <a:ext uri="{FF2B5EF4-FFF2-40B4-BE49-F238E27FC236}">
                <a16:creationId xmlns:a16="http://schemas.microsoft.com/office/drawing/2014/main" id="{40AC923B-E771-F24D-8A8D-63A978678CAE}"/>
              </a:ext>
            </a:extLst>
          </p:cNvPr>
          <p:cNvSpPr txBox="1"/>
          <p:nvPr/>
        </p:nvSpPr>
        <p:spPr>
          <a:xfrm>
            <a:off x="93442" y="1464543"/>
            <a:ext cx="3713283" cy="34163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t>Berikut merupakan tampilan halaman Edit Data Contract. Apabila pengguna ingin mengubah salah satu data Contract, pengguna dapat mengganti isi form dengan ganti no. vendor, ganti nama vendor, ganti no. contract, ganti nama contract, ganti tipe contract, ganti contract date, ganti contract price, ganti contract file, ganti contract status, ganti informasi KOM lalu tekan </a:t>
            </a:r>
            <a:r>
              <a:rPr lang="en-ID" b="1"/>
              <a:t>save </a:t>
            </a:r>
            <a:r>
              <a:rPr lang="en-ID"/>
              <a:t>untuk menyimpan perubahan data atau batal untuk membatalkan</a:t>
            </a:r>
          </a:p>
        </p:txBody>
      </p:sp>
      <p:grpSp>
        <p:nvGrpSpPr>
          <p:cNvPr id="6" name="Group 5">
            <a:extLst>
              <a:ext uri="{FF2B5EF4-FFF2-40B4-BE49-F238E27FC236}">
                <a16:creationId xmlns:a16="http://schemas.microsoft.com/office/drawing/2014/main" id="{AAA6C205-E102-1671-26DD-9DBD19620A69}"/>
              </a:ext>
            </a:extLst>
          </p:cNvPr>
          <p:cNvGrpSpPr/>
          <p:nvPr/>
        </p:nvGrpSpPr>
        <p:grpSpPr>
          <a:xfrm>
            <a:off x="9957" y="11724"/>
            <a:ext cx="3732959" cy="728870"/>
            <a:chOff x="9957" y="11724"/>
            <a:chExt cx="3732959" cy="728870"/>
          </a:xfrm>
        </p:grpSpPr>
        <p:pic>
          <p:nvPicPr>
            <p:cNvPr id="7" name="Picture 6">
              <a:extLst>
                <a:ext uri="{FF2B5EF4-FFF2-40B4-BE49-F238E27FC236}">
                  <a16:creationId xmlns:a16="http://schemas.microsoft.com/office/drawing/2014/main" id="{DDE5C2B6-0583-B2DF-6746-FFB2121891B1}"/>
                </a:ext>
              </a:extLst>
            </p:cNvPr>
            <p:cNvPicPr>
              <a:picLocks noChangeAspect="1"/>
            </p:cNvPicPr>
            <p:nvPr/>
          </p:nvPicPr>
          <p:blipFill>
            <a:blip r:embed="rId3"/>
            <a:stretch>
              <a:fillRect/>
            </a:stretch>
          </p:blipFill>
          <p:spPr>
            <a:xfrm>
              <a:off x="9957" y="11724"/>
              <a:ext cx="3732959" cy="728870"/>
            </a:xfrm>
            <a:prstGeom prst="rect">
              <a:avLst/>
            </a:prstGeom>
          </p:spPr>
        </p:pic>
        <p:sp>
          <p:nvSpPr>
            <p:cNvPr id="8" name="Rectangle 7">
              <a:extLst>
                <a:ext uri="{FF2B5EF4-FFF2-40B4-BE49-F238E27FC236}">
                  <a16:creationId xmlns:a16="http://schemas.microsoft.com/office/drawing/2014/main" id="{5BB4A064-1E39-0F0F-3D77-0AA8ADCD8BE9}"/>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972394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0AD14-4D85-6707-0287-EE181544D252}"/>
              </a:ext>
            </a:extLst>
          </p:cNvPr>
          <p:cNvSpPr>
            <a:spLocks noGrp="1"/>
          </p:cNvSpPr>
          <p:nvPr>
            <p:ph type="title"/>
          </p:nvPr>
        </p:nvSpPr>
        <p:spPr>
          <a:xfrm>
            <a:off x="222110" y="1265164"/>
            <a:ext cx="5873890" cy="732940"/>
          </a:xfrm>
        </p:spPr>
        <p:txBody>
          <a:bodyPr/>
          <a:lstStyle/>
          <a:p>
            <a:r>
              <a:rPr lang="en-US"/>
              <a:t>DETAIL CONTRACT (TIPE LUMPSUM)</a:t>
            </a:r>
            <a:endParaRPr lang="en-ID"/>
          </a:p>
        </p:txBody>
      </p:sp>
      <p:pic>
        <p:nvPicPr>
          <p:cNvPr id="7" name="Picture 6">
            <a:extLst>
              <a:ext uri="{FF2B5EF4-FFF2-40B4-BE49-F238E27FC236}">
                <a16:creationId xmlns:a16="http://schemas.microsoft.com/office/drawing/2014/main" id="{E8546F9A-DF55-26C3-0124-6087E6134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37" y="1965538"/>
            <a:ext cx="8624806" cy="3462990"/>
          </a:xfrm>
          <a:prstGeom prst="rect">
            <a:avLst/>
          </a:prstGeom>
        </p:spPr>
      </p:pic>
      <p:sp>
        <p:nvSpPr>
          <p:cNvPr id="8" name="TextBox 7">
            <a:extLst>
              <a:ext uri="{FF2B5EF4-FFF2-40B4-BE49-F238E27FC236}">
                <a16:creationId xmlns:a16="http://schemas.microsoft.com/office/drawing/2014/main" id="{DA1493DC-F270-AF57-DE51-97E6EAC1BBD4}"/>
              </a:ext>
            </a:extLst>
          </p:cNvPr>
          <p:cNvSpPr txBox="1"/>
          <p:nvPr/>
        </p:nvSpPr>
        <p:spPr>
          <a:xfrm>
            <a:off x="8808331" y="834182"/>
            <a:ext cx="3183041" cy="535531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latin typeface="Aptos Narrow" panose="020B0004020202020204" pitchFamily="34" charset="0"/>
              </a:rPr>
              <a:t>Pada halaman detail contract menampilkan isi dari data contract mulai dari judul sampai dengan status kontrak secara terperinci, dan juga tersedia dokumen kontrak dan dokumen notulensi KOM yang bisa di unduh hanya dengan meng-klik nama file nya. Selain itu, terdapat tombol update untuk diarahkan ke halaman edit data contract. Pada bagian bawah halaman ini terdapat fitur tambahan penunjang yaitu termin, status penagihan, progress pekerjaan, dan amandemen yang akan dijelaskan di slide-slide selanjutnya.</a:t>
            </a:r>
          </a:p>
        </p:txBody>
      </p:sp>
      <p:sp>
        <p:nvSpPr>
          <p:cNvPr id="9" name="Speech Bubble: Rectangle 8">
            <a:extLst>
              <a:ext uri="{FF2B5EF4-FFF2-40B4-BE49-F238E27FC236}">
                <a16:creationId xmlns:a16="http://schemas.microsoft.com/office/drawing/2014/main" id="{333450FB-7B1D-53C1-3409-8BE12FB35796}"/>
              </a:ext>
            </a:extLst>
          </p:cNvPr>
          <p:cNvSpPr/>
          <p:nvPr/>
        </p:nvSpPr>
        <p:spPr>
          <a:xfrm>
            <a:off x="1593518" y="5590679"/>
            <a:ext cx="2121955" cy="914400"/>
          </a:xfrm>
          <a:prstGeom prst="wedgeRectCallout">
            <a:avLst>
              <a:gd name="adj1" fmla="val 19952"/>
              <a:gd name="adj2" fmla="val -10195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Tombol untuk mengunduh dokumen kontrak PENGADAAN ABCD</a:t>
            </a:r>
            <a:endParaRPr lang="en-ID" sz="600">
              <a:latin typeface="Aptos Narrow" panose="020B0004020202020204" pitchFamily="34" charset="0"/>
            </a:endParaRPr>
          </a:p>
        </p:txBody>
      </p:sp>
      <p:sp>
        <p:nvSpPr>
          <p:cNvPr id="10" name="Speech Bubble: Rectangle 9">
            <a:extLst>
              <a:ext uri="{FF2B5EF4-FFF2-40B4-BE49-F238E27FC236}">
                <a16:creationId xmlns:a16="http://schemas.microsoft.com/office/drawing/2014/main" id="{F5F1F807-9D54-412A-9745-2CD008326E32}"/>
              </a:ext>
            </a:extLst>
          </p:cNvPr>
          <p:cNvSpPr/>
          <p:nvPr/>
        </p:nvSpPr>
        <p:spPr>
          <a:xfrm>
            <a:off x="6651656" y="5428528"/>
            <a:ext cx="1892231" cy="914400"/>
          </a:xfrm>
          <a:prstGeom prst="wedgeRectCallout">
            <a:avLst>
              <a:gd name="adj1" fmla="val 19274"/>
              <a:gd name="adj2" fmla="val -81702"/>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Tombol untuk mengunduh dokumen notulensi KOM PENGADAAN ABCD</a:t>
            </a:r>
            <a:endParaRPr lang="en-ID" sz="600">
              <a:latin typeface="Aptos Narrow" panose="020B0004020202020204" pitchFamily="34" charset="0"/>
            </a:endParaRPr>
          </a:p>
        </p:txBody>
      </p:sp>
      <p:grpSp>
        <p:nvGrpSpPr>
          <p:cNvPr id="11" name="Group 10">
            <a:extLst>
              <a:ext uri="{FF2B5EF4-FFF2-40B4-BE49-F238E27FC236}">
                <a16:creationId xmlns:a16="http://schemas.microsoft.com/office/drawing/2014/main" id="{6D16CB19-4AD6-81A4-DCF1-5F03BF0FD813}"/>
              </a:ext>
            </a:extLst>
          </p:cNvPr>
          <p:cNvGrpSpPr/>
          <p:nvPr/>
        </p:nvGrpSpPr>
        <p:grpSpPr>
          <a:xfrm>
            <a:off x="9957" y="11724"/>
            <a:ext cx="3732959" cy="728870"/>
            <a:chOff x="9957" y="11724"/>
            <a:chExt cx="3732959" cy="728870"/>
          </a:xfrm>
        </p:grpSpPr>
        <p:pic>
          <p:nvPicPr>
            <p:cNvPr id="12" name="Picture 11">
              <a:extLst>
                <a:ext uri="{FF2B5EF4-FFF2-40B4-BE49-F238E27FC236}">
                  <a16:creationId xmlns:a16="http://schemas.microsoft.com/office/drawing/2014/main" id="{020E2103-4A58-F77E-0690-87D622A424A1}"/>
                </a:ext>
              </a:extLst>
            </p:cNvPr>
            <p:cNvPicPr>
              <a:picLocks noChangeAspect="1"/>
            </p:cNvPicPr>
            <p:nvPr/>
          </p:nvPicPr>
          <p:blipFill>
            <a:blip r:embed="rId3"/>
            <a:stretch>
              <a:fillRect/>
            </a:stretch>
          </p:blipFill>
          <p:spPr>
            <a:xfrm>
              <a:off x="9957" y="11724"/>
              <a:ext cx="3732959" cy="728870"/>
            </a:xfrm>
            <a:prstGeom prst="rect">
              <a:avLst/>
            </a:prstGeom>
          </p:spPr>
        </p:pic>
        <p:sp>
          <p:nvSpPr>
            <p:cNvPr id="13" name="Rectangle 12">
              <a:extLst>
                <a:ext uri="{FF2B5EF4-FFF2-40B4-BE49-F238E27FC236}">
                  <a16:creationId xmlns:a16="http://schemas.microsoft.com/office/drawing/2014/main" id="{F5607BE3-1FF1-E9EB-4AE1-A375FEAF2336}"/>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781572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E29570-6D5F-8805-7985-10D723B7E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4523" y="2607773"/>
            <a:ext cx="8591082" cy="3481518"/>
          </a:xfrm>
          <a:prstGeom prst="rect">
            <a:avLst/>
          </a:prstGeom>
        </p:spPr>
      </p:pic>
      <p:sp>
        <p:nvSpPr>
          <p:cNvPr id="2" name="Title 1">
            <a:extLst>
              <a:ext uri="{FF2B5EF4-FFF2-40B4-BE49-F238E27FC236}">
                <a16:creationId xmlns:a16="http://schemas.microsoft.com/office/drawing/2014/main" id="{14BD0BF4-8DFE-6E1C-1A4D-21B38F07AC14}"/>
              </a:ext>
            </a:extLst>
          </p:cNvPr>
          <p:cNvSpPr>
            <a:spLocks noGrp="1"/>
          </p:cNvSpPr>
          <p:nvPr>
            <p:ph type="title"/>
          </p:nvPr>
        </p:nvSpPr>
        <p:spPr>
          <a:xfrm>
            <a:off x="341548" y="3067026"/>
            <a:ext cx="3122975" cy="1010547"/>
          </a:xfrm>
        </p:spPr>
        <p:txBody>
          <a:bodyPr/>
          <a:lstStyle/>
          <a:p>
            <a:r>
              <a:rPr lang="en-US"/>
              <a:t>DETAIL CONTRACT </a:t>
            </a:r>
            <a:br>
              <a:rPr lang="en-US"/>
            </a:br>
            <a:r>
              <a:rPr lang="en-US"/>
              <a:t>(TIPE UNIT PRICE)</a:t>
            </a:r>
            <a:endParaRPr lang="en-ID"/>
          </a:p>
        </p:txBody>
      </p:sp>
      <p:sp>
        <p:nvSpPr>
          <p:cNvPr id="5" name="TextBox 4">
            <a:extLst>
              <a:ext uri="{FF2B5EF4-FFF2-40B4-BE49-F238E27FC236}">
                <a16:creationId xmlns:a16="http://schemas.microsoft.com/office/drawing/2014/main" id="{F4D0519D-889C-D993-25B8-DC324D1C88DE}"/>
              </a:ext>
            </a:extLst>
          </p:cNvPr>
          <p:cNvSpPr txBox="1"/>
          <p:nvPr/>
        </p:nvSpPr>
        <p:spPr>
          <a:xfrm>
            <a:off x="356052" y="838159"/>
            <a:ext cx="11479896" cy="203132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t>Pada halaman detail contract tipe unit price menampilkan isi yang kurang lebih sama dengan tipe lumpsum hanya saja berbeda pada bagian fitur tambahan di bagian bawahnya. Isi dari data contract tipe ini mulai dari judul sampai dengan status kontrak secara terperinci, dan juga tersedia dokumen kontrak dan dokumen notulensi KOM yang bisa di unduh hanya dengan meng-klik nama file nya. Selain itu, terdapat tombol update untuk diarahkan ke halaman edit data contract. Pada bagian bawah halaman ini terdapat fitur tambahan penunjang yaitu termin, status penagihan, progress pekerjaan, dan amandemen yang akan dijelaskan di slide-slide selanjutnya. Sedangkan pada bagian bawahnya terdapat fitur tambahan penunjang yaitu SPK dan progress pekerjaan.</a:t>
            </a:r>
          </a:p>
        </p:txBody>
      </p:sp>
      <p:grpSp>
        <p:nvGrpSpPr>
          <p:cNvPr id="6" name="Group 5">
            <a:extLst>
              <a:ext uri="{FF2B5EF4-FFF2-40B4-BE49-F238E27FC236}">
                <a16:creationId xmlns:a16="http://schemas.microsoft.com/office/drawing/2014/main" id="{C395277E-5C14-95B1-1D08-B55F7E845CAF}"/>
              </a:ext>
            </a:extLst>
          </p:cNvPr>
          <p:cNvGrpSpPr/>
          <p:nvPr/>
        </p:nvGrpSpPr>
        <p:grpSpPr>
          <a:xfrm>
            <a:off x="9957" y="11724"/>
            <a:ext cx="3732959" cy="728870"/>
            <a:chOff x="9957" y="11724"/>
            <a:chExt cx="3732959" cy="728870"/>
          </a:xfrm>
        </p:grpSpPr>
        <p:pic>
          <p:nvPicPr>
            <p:cNvPr id="7" name="Picture 6">
              <a:extLst>
                <a:ext uri="{FF2B5EF4-FFF2-40B4-BE49-F238E27FC236}">
                  <a16:creationId xmlns:a16="http://schemas.microsoft.com/office/drawing/2014/main" id="{6145EDBE-0034-FEC1-80F8-B43AFDEC3EC5}"/>
                </a:ext>
              </a:extLst>
            </p:cNvPr>
            <p:cNvPicPr>
              <a:picLocks noChangeAspect="1"/>
            </p:cNvPicPr>
            <p:nvPr/>
          </p:nvPicPr>
          <p:blipFill>
            <a:blip r:embed="rId3"/>
            <a:stretch>
              <a:fillRect/>
            </a:stretch>
          </p:blipFill>
          <p:spPr>
            <a:xfrm>
              <a:off x="9957" y="11724"/>
              <a:ext cx="3732959" cy="728870"/>
            </a:xfrm>
            <a:prstGeom prst="rect">
              <a:avLst/>
            </a:prstGeom>
          </p:spPr>
        </p:pic>
        <p:sp>
          <p:nvSpPr>
            <p:cNvPr id="8" name="Rectangle 7">
              <a:extLst>
                <a:ext uri="{FF2B5EF4-FFF2-40B4-BE49-F238E27FC236}">
                  <a16:creationId xmlns:a16="http://schemas.microsoft.com/office/drawing/2014/main" id="{8871F003-5A1C-6B9B-BA15-5433BBD19C9B}"/>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 name="Speech Bubble: Rectangle 8">
            <a:extLst>
              <a:ext uri="{FF2B5EF4-FFF2-40B4-BE49-F238E27FC236}">
                <a16:creationId xmlns:a16="http://schemas.microsoft.com/office/drawing/2014/main" id="{1D91BB7F-61B1-D310-0688-0D87F4FC4CD1}"/>
              </a:ext>
            </a:extLst>
          </p:cNvPr>
          <p:cNvSpPr/>
          <p:nvPr/>
        </p:nvSpPr>
        <p:spPr>
          <a:xfrm>
            <a:off x="1821423" y="5314559"/>
            <a:ext cx="2121955" cy="914400"/>
          </a:xfrm>
          <a:prstGeom prst="wedgeRectCallout">
            <a:avLst>
              <a:gd name="adj1" fmla="val 55953"/>
              <a:gd name="adj2" fmla="val -23474"/>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Tombol untuk mengunduh dokumen kontrak PENGADAAN FGHIJ</a:t>
            </a:r>
            <a:endParaRPr lang="en-ID" sz="400">
              <a:latin typeface="Aptos Narrow" panose="020B0004020202020204" pitchFamily="34" charset="0"/>
            </a:endParaRPr>
          </a:p>
        </p:txBody>
      </p:sp>
      <p:sp>
        <p:nvSpPr>
          <p:cNvPr id="10" name="Speech Bubble: Rectangle 9">
            <a:extLst>
              <a:ext uri="{FF2B5EF4-FFF2-40B4-BE49-F238E27FC236}">
                <a16:creationId xmlns:a16="http://schemas.microsoft.com/office/drawing/2014/main" id="{3F786829-9737-F67B-2478-916E7D6008AF}"/>
              </a:ext>
            </a:extLst>
          </p:cNvPr>
          <p:cNvSpPr/>
          <p:nvPr/>
        </p:nvSpPr>
        <p:spPr>
          <a:xfrm>
            <a:off x="8827695" y="5887506"/>
            <a:ext cx="2121955" cy="914400"/>
          </a:xfrm>
          <a:prstGeom prst="wedgeRectCallout">
            <a:avLst>
              <a:gd name="adj1" fmla="val 22679"/>
              <a:gd name="adj2" fmla="val -71576"/>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Tombol untuk mengunduh dokumen notulensi KOM PENGADAAN FGHIJ</a:t>
            </a:r>
            <a:endParaRPr lang="en-ID" sz="400">
              <a:latin typeface="Aptos Narrow" panose="020B0004020202020204" pitchFamily="34" charset="0"/>
            </a:endParaRPr>
          </a:p>
        </p:txBody>
      </p:sp>
    </p:spTree>
    <p:extLst>
      <p:ext uri="{BB962C8B-B14F-4D97-AF65-F5344CB8AC3E}">
        <p14:creationId xmlns:p14="http://schemas.microsoft.com/office/powerpoint/2010/main" val="2902286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378A4C-4C71-5D3D-1956-7BBA8D754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1204" y="767865"/>
            <a:ext cx="6843868" cy="5322270"/>
          </a:xfrm>
          <a:prstGeom prst="rect">
            <a:avLst/>
          </a:prstGeom>
        </p:spPr>
      </p:pic>
      <p:sp>
        <p:nvSpPr>
          <p:cNvPr id="2" name="Title 1">
            <a:extLst>
              <a:ext uri="{FF2B5EF4-FFF2-40B4-BE49-F238E27FC236}">
                <a16:creationId xmlns:a16="http://schemas.microsoft.com/office/drawing/2014/main" id="{8373DEE5-25F7-738A-AB6A-4AC2F65269C3}"/>
              </a:ext>
            </a:extLst>
          </p:cNvPr>
          <p:cNvSpPr>
            <a:spLocks noGrp="1"/>
          </p:cNvSpPr>
          <p:nvPr>
            <p:ph type="title"/>
          </p:nvPr>
        </p:nvSpPr>
        <p:spPr>
          <a:xfrm>
            <a:off x="5101204" y="767865"/>
            <a:ext cx="1016382" cy="679002"/>
          </a:xfrm>
        </p:spPr>
        <p:txBody>
          <a:bodyPr/>
          <a:lstStyle/>
          <a:p>
            <a:r>
              <a:rPr lang="en-US"/>
              <a:t>SPK</a:t>
            </a:r>
            <a:endParaRPr lang="en-ID"/>
          </a:p>
        </p:txBody>
      </p:sp>
      <p:sp>
        <p:nvSpPr>
          <p:cNvPr id="5" name="TextBox 4">
            <a:extLst>
              <a:ext uri="{FF2B5EF4-FFF2-40B4-BE49-F238E27FC236}">
                <a16:creationId xmlns:a16="http://schemas.microsoft.com/office/drawing/2014/main" id="{E69B602C-3522-5C07-35F4-0F1DE5A04FBF}"/>
              </a:ext>
            </a:extLst>
          </p:cNvPr>
          <p:cNvSpPr txBox="1"/>
          <p:nvPr/>
        </p:nvSpPr>
        <p:spPr>
          <a:xfrm>
            <a:off x="117937" y="863553"/>
            <a:ext cx="4870752" cy="5078313"/>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t>“SPK” adalah Surat Perintah Kerja, yaitu dokumen resmi yang memuat detail pekerjaan kontrak. Pada tampilan daftar SPK, setiap baris menampilkan nomor SPK, judul atau uraian singkat pekerjaan, tanggal mulai dan berakhir pelaksanaan, serta nilai kontrak. Pada kolom “File SPK” penggunaa dapat mengunduh dokumen SPK. Selanjutnya, kolom “Status SPK” menunjukkan apakah kontrak dalam keadaan Aktif atau tidak, dan kolom “Penagihan” menandakan apakah sudah ada termin/tagihan terkait atau belum. Tombol Tambah di pojok kanan atas membuka form input SPK baru, sedangkan tombol edit (pensil) dan hapus (lingkaran merah) di setiap baris memungkinkan pengguna mengubah atau menghapus data SPK langsung dari tabel, sehingga seluruh siklus pembuatan, pembaruan, dan penghapusan SPK bisa dilakukan dengan cepat dan terstruktur.</a:t>
            </a:r>
          </a:p>
        </p:txBody>
      </p:sp>
      <p:sp>
        <p:nvSpPr>
          <p:cNvPr id="6" name="Speech Bubble: Rectangle 5">
            <a:extLst>
              <a:ext uri="{FF2B5EF4-FFF2-40B4-BE49-F238E27FC236}">
                <a16:creationId xmlns:a16="http://schemas.microsoft.com/office/drawing/2014/main" id="{62C62E9D-B183-F504-8C07-6ACB29702391}"/>
              </a:ext>
            </a:extLst>
          </p:cNvPr>
          <p:cNvSpPr/>
          <p:nvPr/>
        </p:nvSpPr>
        <p:spPr>
          <a:xfrm>
            <a:off x="6401183" y="5632935"/>
            <a:ext cx="2121955" cy="914400"/>
          </a:xfrm>
          <a:prstGeom prst="wedgeRectCallout">
            <a:avLst>
              <a:gd name="adj1" fmla="val -60233"/>
              <a:gd name="adj2" fmla="val -26006"/>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Tombol untuk mengunduh dokumen kontrak PENGADAAN FGHIJ</a:t>
            </a:r>
            <a:endParaRPr lang="en-ID" sz="400">
              <a:latin typeface="Aptos Narrow" panose="020B0004020202020204" pitchFamily="34" charset="0"/>
            </a:endParaRPr>
          </a:p>
        </p:txBody>
      </p:sp>
      <p:sp>
        <p:nvSpPr>
          <p:cNvPr id="7" name="Speech Bubble: Rectangle 6">
            <a:extLst>
              <a:ext uri="{FF2B5EF4-FFF2-40B4-BE49-F238E27FC236}">
                <a16:creationId xmlns:a16="http://schemas.microsoft.com/office/drawing/2014/main" id="{95C746AA-2C02-6EFE-F82D-B16F28AD3AC7}"/>
              </a:ext>
            </a:extLst>
          </p:cNvPr>
          <p:cNvSpPr/>
          <p:nvPr/>
        </p:nvSpPr>
        <p:spPr>
          <a:xfrm>
            <a:off x="7329086" y="406353"/>
            <a:ext cx="2121955" cy="914400"/>
          </a:xfrm>
          <a:prstGeom prst="wedgeRectCallout">
            <a:avLst>
              <a:gd name="adj1" fmla="val 62498"/>
              <a:gd name="adj2" fmla="val 25892"/>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Tombol untuk mengunduh dokumen kontrak PENGADAAN FGHIJ</a:t>
            </a:r>
            <a:endParaRPr lang="en-ID" sz="400">
              <a:latin typeface="Aptos Narrow" panose="020B0004020202020204" pitchFamily="34" charset="0"/>
            </a:endParaRPr>
          </a:p>
        </p:txBody>
      </p:sp>
      <p:sp>
        <p:nvSpPr>
          <p:cNvPr id="8" name="Speech Bubble: Rectangle 7">
            <a:extLst>
              <a:ext uri="{FF2B5EF4-FFF2-40B4-BE49-F238E27FC236}">
                <a16:creationId xmlns:a16="http://schemas.microsoft.com/office/drawing/2014/main" id="{7A4B7DDB-4B83-74FC-9B81-E4BF7C210F79}"/>
              </a:ext>
            </a:extLst>
          </p:cNvPr>
          <p:cNvSpPr/>
          <p:nvPr/>
        </p:nvSpPr>
        <p:spPr>
          <a:xfrm>
            <a:off x="8523138" y="4630137"/>
            <a:ext cx="1892231" cy="914400"/>
          </a:xfrm>
          <a:prstGeom prst="wedgeRectCallout">
            <a:avLst>
              <a:gd name="adj1" fmla="val -61417"/>
              <a:gd name="adj2" fmla="val 15844"/>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tombol hapus data untuk menghapus data dari database</a:t>
            </a:r>
            <a:endParaRPr lang="en-ID" sz="1100">
              <a:latin typeface="Aptos Narrow" panose="020B0004020202020204" pitchFamily="34" charset="0"/>
            </a:endParaRPr>
          </a:p>
        </p:txBody>
      </p:sp>
      <p:sp>
        <p:nvSpPr>
          <p:cNvPr id="9" name="Speech Bubble: Rectangle 8">
            <a:extLst>
              <a:ext uri="{FF2B5EF4-FFF2-40B4-BE49-F238E27FC236}">
                <a16:creationId xmlns:a16="http://schemas.microsoft.com/office/drawing/2014/main" id="{DB4C82F2-8E92-7211-871F-59E1AAFB8541}"/>
              </a:ext>
            </a:extLst>
          </p:cNvPr>
          <p:cNvSpPr/>
          <p:nvPr/>
        </p:nvSpPr>
        <p:spPr>
          <a:xfrm>
            <a:off x="8523138" y="3627340"/>
            <a:ext cx="1892231" cy="914400"/>
          </a:xfrm>
          <a:prstGeom prst="wedgeRectCallout">
            <a:avLst>
              <a:gd name="adj1" fmla="val -60491"/>
              <a:gd name="adj2" fmla="val 44928"/>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nn-NO" sz="1400" b="1">
                <a:latin typeface="Aptos Narrow" panose="020B0004020202020204" pitchFamily="34" charset="0"/>
              </a:rPr>
              <a:t>Pengguna klik tombol edit data untuk menuju ke data yang akan di edit</a:t>
            </a:r>
            <a:endParaRPr lang="en-ID" sz="1100">
              <a:latin typeface="Aptos Narrow" panose="020B0004020202020204" pitchFamily="34" charset="0"/>
            </a:endParaRPr>
          </a:p>
        </p:txBody>
      </p:sp>
      <p:grpSp>
        <p:nvGrpSpPr>
          <p:cNvPr id="10" name="Group 9">
            <a:extLst>
              <a:ext uri="{FF2B5EF4-FFF2-40B4-BE49-F238E27FC236}">
                <a16:creationId xmlns:a16="http://schemas.microsoft.com/office/drawing/2014/main" id="{4B56B6B1-AF80-4E8C-28CC-E5274FE1AA48}"/>
              </a:ext>
            </a:extLst>
          </p:cNvPr>
          <p:cNvGrpSpPr/>
          <p:nvPr/>
        </p:nvGrpSpPr>
        <p:grpSpPr>
          <a:xfrm>
            <a:off x="9957" y="11724"/>
            <a:ext cx="3732959" cy="728870"/>
            <a:chOff x="9957" y="11724"/>
            <a:chExt cx="3732959" cy="728870"/>
          </a:xfrm>
        </p:grpSpPr>
        <p:pic>
          <p:nvPicPr>
            <p:cNvPr id="11" name="Picture 10">
              <a:extLst>
                <a:ext uri="{FF2B5EF4-FFF2-40B4-BE49-F238E27FC236}">
                  <a16:creationId xmlns:a16="http://schemas.microsoft.com/office/drawing/2014/main" id="{0A58AE94-5872-D02E-0AF2-8E70AB62B4B0}"/>
                </a:ext>
              </a:extLst>
            </p:cNvPr>
            <p:cNvPicPr>
              <a:picLocks noChangeAspect="1"/>
            </p:cNvPicPr>
            <p:nvPr/>
          </p:nvPicPr>
          <p:blipFill>
            <a:blip r:embed="rId3"/>
            <a:stretch>
              <a:fillRect/>
            </a:stretch>
          </p:blipFill>
          <p:spPr>
            <a:xfrm>
              <a:off x="9957" y="11724"/>
              <a:ext cx="3732959" cy="728870"/>
            </a:xfrm>
            <a:prstGeom prst="rect">
              <a:avLst/>
            </a:prstGeom>
          </p:spPr>
        </p:pic>
        <p:sp>
          <p:nvSpPr>
            <p:cNvPr id="12" name="Rectangle 11">
              <a:extLst>
                <a:ext uri="{FF2B5EF4-FFF2-40B4-BE49-F238E27FC236}">
                  <a16:creationId xmlns:a16="http://schemas.microsoft.com/office/drawing/2014/main" id="{1BAF2E6D-354A-82D3-A3B2-8EFB6477DD6A}"/>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2835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F76BF-0835-BD3D-D166-6B46101D56D6}"/>
              </a:ext>
            </a:extLst>
          </p:cNvPr>
          <p:cNvSpPr>
            <a:spLocks noGrp="1"/>
          </p:cNvSpPr>
          <p:nvPr>
            <p:ph type="title"/>
          </p:nvPr>
        </p:nvSpPr>
        <p:spPr>
          <a:xfrm>
            <a:off x="117936" y="765251"/>
            <a:ext cx="3624980" cy="519263"/>
          </a:xfrm>
        </p:spPr>
        <p:txBody>
          <a:bodyPr/>
          <a:lstStyle/>
          <a:p>
            <a:r>
              <a:rPr lang="en-US"/>
              <a:t>UNIT &amp; TAMBAH DATA</a:t>
            </a:r>
            <a:endParaRPr lang="en-ID"/>
          </a:p>
        </p:txBody>
      </p:sp>
      <p:pic>
        <p:nvPicPr>
          <p:cNvPr id="4" name="Picture 3">
            <a:extLst>
              <a:ext uri="{FF2B5EF4-FFF2-40B4-BE49-F238E27FC236}">
                <a16:creationId xmlns:a16="http://schemas.microsoft.com/office/drawing/2014/main" id="{F5E505FC-3792-E075-5F35-AAE035F0A0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57202"/>
            <a:ext cx="12192000" cy="4509654"/>
          </a:xfrm>
          <a:prstGeom prst="rect">
            <a:avLst/>
          </a:prstGeom>
        </p:spPr>
      </p:pic>
      <p:sp>
        <p:nvSpPr>
          <p:cNvPr id="5" name="TextBox 4">
            <a:extLst>
              <a:ext uri="{FF2B5EF4-FFF2-40B4-BE49-F238E27FC236}">
                <a16:creationId xmlns:a16="http://schemas.microsoft.com/office/drawing/2014/main" id="{71299EA6-40A4-7D41-F5D2-A0B6EE42FE3F}"/>
              </a:ext>
            </a:extLst>
          </p:cNvPr>
          <p:cNvSpPr txBox="1"/>
          <p:nvPr/>
        </p:nvSpPr>
        <p:spPr>
          <a:xfrm>
            <a:off x="117937" y="1284514"/>
            <a:ext cx="3757377" cy="230832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latin typeface="Aptos Narrow" panose="020B0004020202020204" pitchFamily="34" charset="0"/>
              </a:rPr>
              <a:t>Berikut adalah sub fitur Unit yang tersimpan di dalam fitur Master Data, di dalam Unit pengguna dapat melihat data unit sekaligus menambah data Unit dengan menginputkan nama unit, tipe unit, pilih status, input deskripsi (opsional), lalu tekan tombol </a:t>
            </a:r>
            <a:r>
              <a:rPr lang="en-ID" b="1">
                <a:latin typeface="Aptos Narrow" panose="020B0004020202020204" pitchFamily="34" charset="0"/>
              </a:rPr>
              <a:t>save </a:t>
            </a:r>
            <a:r>
              <a:rPr lang="en-ID">
                <a:latin typeface="Aptos Narrow" panose="020B0004020202020204" pitchFamily="34" charset="0"/>
              </a:rPr>
              <a:t>untuk menyimpan data.</a:t>
            </a:r>
          </a:p>
        </p:txBody>
      </p:sp>
      <p:grpSp>
        <p:nvGrpSpPr>
          <p:cNvPr id="7" name="Group 6">
            <a:extLst>
              <a:ext uri="{FF2B5EF4-FFF2-40B4-BE49-F238E27FC236}">
                <a16:creationId xmlns:a16="http://schemas.microsoft.com/office/drawing/2014/main" id="{BDBD0B03-5E66-0E97-2899-86AA628D5B8B}"/>
              </a:ext>
            </a:extLst>
          </p:cNvPr>
          <p:cNvGrpSpPr/>
          <p:nvPr/>
        </p:nvGrpSpPr>
        <p:grpSpPr>
          <a:xfrm>
            <a:off x="9957" y="11724"/>
            <a:ext cx="3732959" cy="728870"/>
            <a:chOff x="9957" y="11724"/>
            <a:chExt cx="3732959" cy="728870"/>
          </a:xfrm>
        </p:grpSpPr>
        <p:pic>
          <p:nvPicPr>
            <p:cNvPr id="8" name="Picture 7">
              <a:extLst>
                <a:ext uri="{FF2B5EF4-FFF2-40B4-BE49-F238E27FC236}">
                  <a16:creationId xmlns:a16="http://schemas.microsoft.com/office/drawing/2014/main" id="{8417F3F4-3805-1120-1F18-1D1306679E6A}"/>
                </a:ext>
              </a:extLst>
            </p:cNvPr>
            <p:cNvPicPr>
              <a:picLocks noChangeAspect="1"/>
            </p:cNvPicPr>
            <p:nvPr/>
          </p:nvPicPr>
          <p:blipFill>
            <a:blip r:embed="rId3"/>
            <a:stretch>
              <a:fillRect/>
            </a:stretch>
          </p:blipFill>
          <p:spPr>
            <a:xfrm>
              <a:off x="9957" y="11724"/>
              <a:ext cx="3732959" cy="728870"/>
            </a:xfrm>
            <a:prstGeom prst="rect">
              <a:avLst/>
            </a:prstGeom>
          </p:spPr>
        </p:pic>
        <p:sp>
          <p:nvSpPr>
            <p:cNvPr id="9" name="Rectangle 8">
              <a:extLst>
                <a:ext uri="{FF2B5EF4-FFF2-40B4-BE49-F238E27FC236}">
                  <a16:creationId xmlns:a16="http://schemas.microsoft.com/office/drawing/2014/main" id="{18B131D4-5D8A-9B1F-1128-D94349DFA11F}"/>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 name="Speech Bubble: Rectangle 9">
            <a:extLst>
              <a:ext uri="{FF2B5EF4-FFF2-40B4-BE49-F238E27FC236}">
                <a16:creationId xmlns:a16="http://schemas.microsoft.com/office/drawing/2014/main" id="{83A29E46-8CC3-465F-8D1F-10744AB21C76}"/>
              </a:ext>
            </a:extLst>
          </p:cNvPr>
          <p:cNvSpPr/>
          <p:nvPr/>
        </p:nvSpPr>
        <p:spPr>
          <a:xfrm>
            <a:off x="4002253" y="629327"/>
            <a:ext cx="1892231" cy="914400"/>
          </a:xfrm>
          <a:prstGeom prst="wedgeRectCallout">
            <a:avLst>
              <a:gd name="adj1" fmla="val 39572"/>
              <a:gd name="adj2" fmla="val 69643"/>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“Master Data” untuk menuju ke sub fitur “Unit”</a:t>
            </a:r>
            <a:endParaRPr lang="en-ID" sz="1400">
              <a:latin typeface="Aptos Narrow" panose="020B0004020202020204" pitchFamily="34" charset="0"/>
            </a:endParaRPr>
          </a:p>
        </p:txBody>
      </p:sp>
    </p:spTree>
    <p:extLst>
      <p:ext uri="{BB962C8B-B14F-4D97-AF65-F5344CB8AC3E}">
        <p14:creationId xmlns:p14="http://schemas.microsoft.com/office/powerpoint/2010/main" val="38017568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3629D0-3665-699A-2CBC-DA46EF1A8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37" y="941731"/>
            <a:ext cx="9909436" cy="4930749"/>
          </a:xfrm>
          <a:prstGeom prst="rect">
            <a:avLst/>
          </a:prstGeom>
        </p:spPr>
      </p:pic>
      <p:sp>
        <p:nvSpPr>
          <p:cNvPr id="2" name="Title 1">
            <a:extLst>
              <a:ext uri="{FF2B5EF4-FFF2-40B4-BE49-F238E27FC236}">
                <a16:creationId xmlns:a16="http://schemas.microsoft.com/office/drawing/2014/main" id="{57C64D85-B833-4350-8CC6-35ACDB4137F8}"/>
              </a:ext>
            </a:extLst>
          </p:cNvPr>
          <p:cNvSpPr>
            <a:spLocks noGrp="1"/>
          </p:cNvSpPr>
          <p:nvPr>
            <p:ph type="title"/>
          </p:nvPr>
        </p:nvSpPr>
        <p:spPr>
          <a:xfrm>
            <a:off x="199217" y="3881120"/>
            <a:ext cx="4393103" cy="325120"/>
          </a:xfrm>
        </p:spPr>
        <p:txBody>
          <a:bodyPr/>
          <a:lstStyle/>
          <a:p>
            <a:r>
              <a:rPr lang="en-US"/>
              <a:t>TAMBAH &amp; EDIT DATA SPK</a:t>
            </a:r>
            <a:endParaRPr lang="en-ID"/>
          </a:p>
        </p:txBody>
      </p:sp>
      <p:sp>
        <p:nvSpPr>
          <p:cNvPr id="5" name="TextBox 4">
            <a:extLst>
              <a:ext uri="{FF2B5EF4-FFF2-40B4-BE49-F238E27FC236}">
                <a16:creationId xmlns:a16="http://schemas.microsoft.com/office/drawing/2014/main" id="{12140761-5039-2848-AA7A-81B24A0A1962}"/>
              </a:ext>
            </a:extLst>
          </p:cNvPr>
          <p:cNvSpPr txBox="1"/>
          <p:nvPr/>
        </p:nvSpPr>
        <p:spPr>
          <a:xfrm>
            <a:off x="7254239" y="843677"/>
            <a:ext cx="4819824" cy="2585323"/>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latin typeface="Aptos Narrow" panose="020B0004020202020204" pitchFamily="34" charset="0"/>
              </a:rPr>
              <a:t>Form “Tambah/Ubah SPK” menyediakan antar muka dua kolom untuk memasukkan atau memperbarui detail Surat Perintah Kerja mulai dari nomor dan judul SPK, tanggal mulai &amp; berakhir, nilai kontrak, unggahan dokumen (dengan pratinjau file yang sudah diunggah), hingga status pelaksanaan dan penagihan serta dilengkapi tombol SAVE (dan Cancel saat edit) untuk menyimpan perubahan langsung ke database.</a:t>
            </a:r>
          </a:p>
        </p:txBody>
      </p:sp>
      <p:grpSp>
        <p:nvGrpSpPr>
          <p:cNvPr id="6" name="Group 5">
            <a:extLst>
              <a:ext uri="{FF2B5EF4-FFF2-40B4-BE49-F238E27FC236}">
                <a16:creationId xmlns:a16="http://schemas.microsoft.com/office/drawing/2014/main" id="{D88C3283-2595-A621-2632-3B6129CA040A}"/>
              </a:ext>
            </a:extLst>
          </p:cNvPr>
          <p:cNvGrpSpPr/>
          <p:nvPr/>
        </p:nvGrpSpPr>
        <p:grpSpPr>
          <a:xfrm>
            <a:off x="9957" y="11724"/>
            <a:ext cx="3732959" cy="728870"/>
            <a:chOff x="9957" y="11724"/>
            <a:chExt cx="3732959" cy="728870"/>
          </a:xfrm>
        </p:grpSpPr>
        <p:pic>
          <p:nvPicPr>
            <p:cNvPr id="7" name="Picture 6">
              <a:extLst>
                <a:ext uri="{FF2B5EF4-FFF2-40B4-BE49-F238E27FC236}">
                  <a16:creationId xmlns:a16="http://schemas.microsoft.com/office/drawing/2014/main" id="{4068917E-DB85-4D86-90CA-6593DDB950C9}"/>
                </a:ext>
              </a:extLst>
            </p:cNvPr>
            <p:cNvPicPr>
              <a:picLocks noChangeAspect="1"/>
            </p:cNvPicPr>
            <p:nvPr/>
          </p:nvPicPr>
          <p:blipFill>
            <a:blip r:embed="rId3"/>
            <a:stretch>
              <a:fillRect/>
            </a:stretch>
          </p:blipFill>
          <p:spPr>
            <a:xfrm>
              <a:off x="9957" y="11724"/>
              <a:ext cx="3732959" cy="728870"/>
            </a:xfrm>
            <a:prstGeom prst="rect">
              <a:avLst/>
            </a:prstGeom>
          </p:spPr>
        </p:pic>
        <p:sp>
          <p:nvSpPr>
            <p:cNvPr id="8" name="Rectangle 7">
              <a:extLst>
                <a:ext uri="{FF2B5EF4-FFF2-40B4-BE49-F238E27FC236}">
                  <a16:creationId xmlns:a16="http://schemas.microsoft.com/office/drawing/2014/main" id="{6EB1C23F-CF09-53E2-2D29-750760A8052F}"/>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250393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D7746E-3DE8-4EA5-A7C8-C3C02A8479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457" y="348494"/>
            <a:ext cx="8406498" cy="5548547"/>
          </a:xfrm>
          <a:prstGeom prst="rect">
            <a:avLst/>
          </a:prstGeom>
        </p:spPr>
      </p:pic>
      <p:sp>
        <p:nvSpPr>
          <p:cNvPr id="2" name="Title 1">
            <a:extLst>
              <a:ext uri="{FF2B5EF4-FFF2-40B4-BE49-F238E27FC236}">
                <a16:creationId xmlns:a16="http://schemas.microsoft.com/office/drawing/2014/main" id="{93D82B3E-4771-B126-C8CA-BCAB8BEE3644}"/>
              </a:ext>
            </a:extLst>
          </p:cNvPr>
          <p:cNvSpPr>
            <a:spLocks noGrp="1"/>
          </p:cNvSpPr>
          <p:nvPr>
            <p:ph type="title"/>
          </p:nvPr>
        </p:nvSpPr>
        <p:spPr>
          <a:xfrm>
            <a:off x="226795" y="4704406"/>
            <a:ext cx="9589943" cy="519263"/>
          </a:xfrm>
        </p:spPr>
        <p:txBody>
          <a:bodyPr/>
          <a:lstStyle/>
          <a:p>
            <a:r>
              <a:rPr lang="en-US"/>
              <a:t>PROGRESS PEKERJAAN (UNIT PRICE)</a:t>
            </a:r>
            <a:endParaRPr lang="en-ID"/>
          </a:p>
        </p:txBody>
      </p:sp>
      <p:sp>
        <p:nvSpPr>
          <p:cNvPr id="5" name="TextBox 4">
            <a:extLst>
              <a:ext uri="{FF2B5EF4-FFF2-40B4-BE49-F238E27FC236}">
                <a16:creationId xmlns:a16="http://schemas.microsoft.com/office/drawing/2014/main" id="{552E8A49-D111-A2EA-EE95-328E492F9EAA}"/>
              </a:ext>
            </a:extLst>
          </p:cNvPr>
          <p:cNvSpPr txBox="1"/>
          <p:nvPr/>
        </p:nvSpPr>
        <p:spPr>
          <a:xfrm>
            <a:off x="226795" y="867757"/>
            <a:ext cx="7632692" cy="203132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latin typeface="Aptos Narrow" panose="020B0004020202020204" pitchFamily="34" charset="0"/>
              </a:rPr>
              <a:t>Pada Progress Pekerjaan (Unit Price) pengguna bisa mencatat dan memantau setiap kemajuan pekerjaan berdasarkan item ber-harga satuan (unit price) di bawah satu SPK, termasuk deskripsi item, volume pekerjaan, harga satuan, nilai total, serta unggahan bukti progres; dengan tampilan tabel ringkas yang menampilkan data tiap item dan tombol aksi untuk menambah, mengedit, atau menghapus entri, seluruh perhitungan nilai progres dan dokumentasi lapangan dapat dikelola secara terpusat dan real-time.</a:t>
            </a:r>
          </a:p>
        </p:txBody>
      </p:sp>
      <p:grpSp>
        <p:nvGrpSpPr>
          <p:cNvPr id="6" name="Group 5">
            <a:extLst>
              <a:ext uri="{FF2B5EF4-FFF2-40B4-BE49-F238E27FC236}">
                <a16:creationId xmlns:a16="http://schemas.microsoft.com/office/drawing/2014/main" id="{26AA6A0D-86C3-8E65-C414-62227333448D}"/>
              </a:ext>
            </a:extLst>
          </p:cNvPr>
          <p:cNvGrpSpPr/>
          <p:nvPr/>
        </p:nvGrpSpPr>
        <p:grpSpPr>
          <a:xfrm>
            <a:off x="9957" y="11724"/>
            <a:ext cx="3732959" cy="728870"/>
            <a:chOff x="9957" y="11724"/>
            <a:chExt cx="3732959" cy="728870"/>
          </a:xfrm>
        </p:grpSpPr>
        <p:pic>
          <p:nvPicPr>
            <p:cNvPr id="7" name="Picture 6">
              <a:extLst>
                <a:ext uri="{FF2B5EF4-FFF2-40B4-BE49-F238E27FC236}">
                  <a16:creationId xmlns:a16="http://schemas.microsoft.com/office/drawing/2014/main" id="{E662F824-8927-B2C6-6C10-BE5E0D42FEA8}"/>
                </a:ext>
              </a:extLst>
            </p:cNvPr>
            <p:cNvPicPr>
              <a:picLocks noChangeAspect="1"/>
            </p:cNvPicPr>
            <p:nvPr/>
          </p:nvPicPr>
          <p:blipFill>
            <a:blip r:embed="rId3"/>
            <a:stretch>
              <a:fillRect/>
            </a:stretch>
          </p:blipFill>
          <p:spPr>
            <a:xfrm>
              <a:off x="9957" y="11724"/>
              <a:ext cx="3732959" cy="728870"/>
            </a:xfrm>
            <a:prstGeom prst="rect">
              <a:avLst/>
            </a:prstGeom>
          </p:spPr>
        </p:pic>
        <p:sp>
          <p:nvSpPr>
            <p:cNvPr id="8" name="Rectangle 7">
              <a:extLst>
                <a:ext uri="{FF2B5EF4-FFF2-40B4-BE49-F238E27FC236}">
                  <a16:creationId xmlns:a16="http://schemas.microsoft.com/office/drawing/2014/main" id="{F3E02E1E-352A-8F03-8681-925278B4E10A}"/>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586586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FDE99-C1F5-55C3-8A2A-66ED745CEAFB}"/>
              </a:ext>
            </a:extLst>
          </p:cNvPr>
          <p:cNvSpPr>
            <a:spLocks noGrp="1"/>
          </p:cNvSpPr>
          <p:nvPr>
            <p:ph type="title"/>
          </p:nvPr>
        </p:nvSpPr>
        <p:spPr>
          <a:xfrm>
            <a:off x="128823" y="2909737"/>
            <a:ext cx="1558463" cy="519263"/>
          </a:xfrm>
        </p:spPr>
        <p:txBody>
          <a:bodyPr/>
          <a:lstStyle/>
          <a:p>
            <a:r>
              <a:rPr lang="en-US"/>
              <a:t>TERMIN</a:t>
            </a:r>
            <a:endParaRPr lang="en-ID"/>
          </a:p>
        </p:txBody>
      </p:sp>
      <p:pic>
        <p:nvPicPr>
          <p:cNvPr id="4" name="Picture 3">
            <a:extLst>
              <a:ext uri="{FF2B5EF4-FFF2-40B4-BE49-F238E27FC236}">
                <a16:creationId xmlns:a16="http://schemas.microsoft.com/office/drawing/2014/main" id="{895B1CBE-1B9B-B983-0B38-0CF80DBC1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2257" y="1102937"/>
            <a:ext cx="6986944" cy="5666200"/>
          </a:xfrm>
          <a:prstGeom prst="rect">
            <a:avLst/>
          </a:prstGeom>
        </p:spPr>
      </p:pic>
      <p:sp>
        <p:nvSpPr>
          <p:cNvPr id="5" name="TextBox 4">
            <a:extLst>
              <a:ext uri="{FF2B5EF4-FFF2-40B4-BE49-F238E27FC236}">
                <a16:creationId xmlns:a16="http://schemas.microsoft.com/office/drawing/2014/main" id="{4C154435-778A-2AC2-0484-7540E85155B7}"/>
              </a:ext>
            </a:extLst>
          </p:cNvPr>
          <p:cNvSpPr txBox="1"/>
          <p:nvPr/>
        </p:nvSpPr>
        <p:spPr>
          <a:xfrm>
            <a:off x="128823" y="1306286"/>
            <a:ext cx="8904514" cy="147732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t>Pada halaman Termin ini merujuk pada tahapan dalam sebuah contract, contohnya penagihan pembayaran yang di mana setiap termin memuat nama langkah (misalnya “Termin 1”) dan deskripsi singkat progres atau kondisi yang harus dipenuhi. Dengan fitur ini, pengguna dapat menambahkan termin baru sesuai jadwal kontrak, mengedit informasi termin yang sudah ada, serta menghapus termin yang tidak lagi relevan.</a:t>
            </a:r>
          </a:p>
        </p:txBody>
      </p:sp>
      <p:sp>
        <p:nvSpPr>
          <p:cNvPr id="6" name="Speech Bubble: Rectangle 5">
            <a:extLst>
              <a:ext uri="{FF2B5EF4-FFF2-40B4-BE49-F238E27FC236}">
                <a16:creationId xmlns:a16="http://schemas.microsoft.com/office/drawing/2014/main" id="{5A9E4C2C-E1F0-70D5-57B7-46FCD2F8A3FC}"/>
              </a:ext>
            </a:extLst>
          </p:cNvPr>
          <p:cNvSpPr/>
          <p:nvPr/>
        </p:nvSpPr>
        <p:spPr>
          <a:xfrm>
            <a:off x="9033337" y="4840663"/>
            <a:ext cx="1892231" cy="914400"/>
          </a:xfrm>
          <a:prstGeom prst="wedgeRectCallout">
            <a:avLst>
              <a:gd name="adj1" fmla="val -63718"/>
              <a:gd name="adj2" fmla="val -3296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tombol hapus data untuk menghapus data dari database</a:t>
            </a:r>
            <a:endParaRPr lang="en-ID" sz="1100">
              <a:latin typeface="Aptos Narrow" panose="020B0004020202020204" pitchFamily="34" charset="0"/>
            </a:endParaRPr>
          </a:p>
        </p:txBody>
      </p:sp>
      <p:grpSp>
        <p:nvGrpSpPr>
          <p:cNvPr id="7" name="Group 6">
            <a:extLst>
              <a:ext uri="{FF2B5EF4-FFF2-40B4-BE49-F238E27FC236}">
                <a16:creationId xmlns:a16="http://schemas.microsoft.com/office/drawing/2014/main" id="{0FF68E8E-EF12-5A5A-3FC9-1D3B6B5829C2}"/>
              </a:ext>
            </a:extLst>
          </p:cNvPr>
          <p:cNvGrpSpPr/>
          <p:nvPr/>
        </p:nvGrpSpPr>
        <p:grpSpPr>
          <a:xfrm>
            <a:off x="9957" y="11724"/>
            <a:ext cx="3732959" cy="728870"/>
            <a:chOff x="9957" y="11724"/>
            <a:chExt cx="3732959" cy="728870"/>
          </a:xfrm>
        </p:grpSpPr>
        <p:pic>
          <p:nvPicPr>
            <p:cNvPr id="8" name="Picture 7">
              <a:extLst>
                <a:ext uri="{FF2B5EF4-FFF2-40B4-BE49-F238E27FC236}">
                  <a16:creationId xmlns:a16="http://schemas.microsoft.com/office/drawing/2014/main" id="{FA584F6C-AAC1-D11D-F248-4D2C3C61C8B6}"/>
                </a:ext>
              </a:extLst>
            </p:cNvPr>
            <p:cNvPicPr>
              <a:picLocks noChangeAspect="1"/>
            </p:cNvPicPr>
            <p:nvPr/>
          </p:nvPicPr>
          <p:blipFill>
            <a:blip r:embed="rId3"/>
            <a:stretch>
              <a:fillRect/>
            </a:stretch>
          </p:blipFill>
          <p:spPr>
            <a:xfrm>
              <a:off x="9957" y="11724"/>
              <a:ext cx="3732959" cy="728870"/>
            </a:xfrm>
            <a:prstGeom prst="rect">
              <a:avLst/>
            </a:prstGeom>
          </p:spPr>
        </p:pic>
        <p:sp>
          <p:nvSpPr>
            <p:cNvPr id="9" name="Rectangle 8">
              <a:extLst>
                <a:ext uri="{FF2B5EF4-FFF2-40B4-BE49-F238E27FC236}">
                  <a16:creationId xmlns:a16="http://schemas.microsoft.com/office/drawing/2014/main" id="{D98C0254-5C57-CFB6-D4F6-D5C5A0ED9F36}"/>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93410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24E2AE-30BC-E41E-BF75-CAE5813A17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0792" y="650421"/>
            <a:ext cx="6844630" cy="5557157"/>
          </a:xfrm>
          <a:prstGeom prst="rect">
            <a:avLst/>
          </a:prstGeom>
        </p:spPr>
      </p:pic>
      <p:sp>
        <p:nvSpPr>
          <p:cNvPr id="2" name="Title 1">
            <a:extLst>
              <a:ext uri="{FF2B5EF4-FFF2-40B4-BE49-F238E27FC236}">
                <a16:creationId xmlns:a16="http://schemas.microsoft.com/office/drawing/2014/main" id="{B5B1F613-ED5E-B3D0-5056-069081874043}"/>
              </a:ext>
            </a:extLst>
          </p:cNvPr>
          <p:cNvSpPr>
            <a:spLocks noGrp="1"/>
          </p:cNvSpPr>
          <p:nvPr>
            <p:ph type="title"/>
          </p:nvPr>
        </p:nvSpPr>
        <p:spPr>
          <a:xfrm>
            <a:off x="117937" y="1603451"/>
            <a:ext cx="9589943" cy="519263"/>
          </a:xfrm>
        </p:spPr>
        <p:txBody>
          <a:bodyPr/>
          <a:lstStyle/>
          <a:p>
            <a:r>
              <a:rPr lang="en-US"/>
              <a:t>STATUS PENAGIHAN</a:t>
            </a:r>
            <a:endParaRPr lang="en-ID"/>
          </a:p>
        </p:txBody>
      </p:sp>
      <p:sp>
        <p:nvSpPr>
          <p:cNvPr id="5" name="TextBox 4">
            <a:extLst>
              <a:ext uri="{FF2B5EF4-FFF2-40B4-BE49-F238E27FC236}">
                <a16:creationId xmlns:a16="http://schemas.microsoft.com/office/drawing/2014/main" id="{645BB682-E5F9-0DE5-789C-81F433764865}"/>
              </a:ext>
            </a:extLst>
          </p:cNvPr>
          <p:cNvSpPr txBox="1"/>
          <p:nvPr/>
        </p:nvSpPr>
        <p:spPr>
          <a:xfrm>
            <a:off x="117937" y="2122714"/>
            <a:ext cx="4138377" cy="369331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latin typeface="Aptos Narrow" panose="020B0004020202020204" pitchFamily="34" charset="0"/>
              </a:rPr>
              <a:t>Pada halaman Status Penagihan menampilkan jejak pencatatan pembayaran untuk setiap termin dalam kontrak. Di sini, pengguna dapat melihat nama termin, nilai pembayaran (dalam format mata uang), serta bukti pembayaran yang diunggah. Tombol Tambah membuka form untuk menambah catatan status penagihan baru dengan memilih termin, memasukkan jumlah yang dibayarkan, dan unggah file bukti. Selain itu terdapat fitur edit status penagihan untuk mengubah data yang ingin di edit.</a:t>
            </a:r>
          </a:p>
        </p:txBody>
      </p:sp>
      <p:sp>
        <p:nvSpPr>
          <p:cNvPr id="6" name="Speech Bubble: Rectangle 5">
            <a:extLst>
              <a:ext uri="{FF2B5EF4-FFF2-40B4-BE49-F238E27FC236}">
                <a16:creationId xmlns:a16="http://schemas.microsoft.com/office/drawing/2014/main" id="{BBA56A82-45B5-A2EE-A3E0-8ACCCC6C2E56}"/>
              </a:ext>
            </a:extLst>
          </p:cNvPr>
          <p:cNvSpPr/>
          <p:nvPr/>
        </p:nvSpPr>
        <p:spPr>
          <a:xfrm>
            <a:off x="9463191" y="4278087"/>
            <a:ext cx="1892231" cy="914400"/>
          </a:xfrm>
          <a:prstGeom prst="wedgeRectCallout">
            <a:avLst>
              <a:gd name="adj1" fmla="val -63718"/>
              <a:gd name="adj2" fmla="val -3296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tombol hapus data untuk menghapus data dari database</a:t>
            </a:r>
            <a:endParaRPr lang="en-ID" sz="1100">
              <a:latin typeface="Aptos Narrow" panose="020B0004020202020204" pitchFamily="34" charset="0"/>
            </a:endParaRPr>
          </a:p>
        </p:txBody>
      </p:sp>
      <p:sp>
        <p:nvSpPr>
          <p:cNvPr id="7" name="Speech Bubble: Rectangle 6">
            <a:extLst>
              <a:ext uri="{FF2B5EF4-FFF2-40B4-BE49-F238E27FC236}">
                <a16:creationId xmlns:a16="http://schemas.microsoft.com/office/drawing/2014/main" id="{589886DF-C034-C0E4-98C7-8C72B74F8512}"/>
              </a:ext>
            </a:extLst>
          </p:cNvPr>
          <p:cNvSpPr/>
          <p:nvPr/>
        </p:nvSpPr>
        <p:spPr>
          <a:xfrm>
            <a:off x="4510792" y="4735287"/>
            <a:ext cx="1892231" cy="914400"/>
          </a:xfrm>
          <a:prstGeom prst="wedgeRectCallout">
            <a:avLst>
              <a:gd name="adj1" fmla="val 36957"/>
              <a:gd name="adj2" fmla="val -80584"/>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tombol unduh untuk mengunduh bukti pembayaran</a:t>
            </a:r>
            <a:endParaRPr lang="en-ID" sz="1100">
              <a:latin typeface="Aptos Narrow" panose="020B0004020202020204" pitchFamily="34" charset="0"/>
            </a:endParaRPr>
          </a:p>
        </p:txBody>
      </p:sp>
      <p:grpSp>
        <p:nvGrpSpPr>
          <p:cNvPr id="8" name="Group 7">
            <a:extLst>
              <a:ext uri="{FF2B5EF4-FFF2-40B4-BE49-F238E27FC236}">
                <a16:creationId xmlns:a16="http://schemas.microsoft.com/office/drawing/2014/main" id="{7756EF72-8571-7DC3-D2EC-9FFEB19B33F9}"/>
              </a:ext>
            </a:extLst>
          </p:cNvPr>
          <p:cNvGrpSpPr/>
          <p:nvPr/>
        </p:nvGrpSpPr>
        <p:grpSpPr>
          <a:xfrm>
            <a:off x="9957" y="11724"/>
            <a:ext cx="3732959" cy="728870"/>
            <a:chOff x="9957" y="11724"/>
            <a:chExt cx="3732959" cy="728870"/>
          </a:xfrm>
        </p:grpSpPr>
        <p:pic>
          <p:nvPicPr>
            <p:cNvPr id="9" name="Picture 8">
              <a:extLst>
                <a:ext uri="{FF2B5EF4-FFF2-40B4-BE49-F238E27FC236}">
                  <a16:creationId xmlns:a16="http://schemas.microsoft.com/office/drawing/2014/main" id="{CD110FAA-52C8-BD53-F21A-B50448CCFF14}"/>
                </a:ext>
              </a:extLst>
            </p:cNvPr>
            <p:cNvPicPr>
              <a:picLocks noChangeAspect="1"/>
            </p:cNvPicPr>
            <p:nvPr/>
          </p:nvPicPr>
          <p:blipFill>
            <a:blip r:embed="rId3"/>
            <a:stretch>
              <a:fillRect/>
            </a:stretch>
          </p:blipFill>
          <p:spPr>
            <a:xfrm>
              <a:off x="9957" y="11724"/>
              <a:ext cx="3732959" cy="728870"/>
            </a:xfrm>
            <a:prstGeom prst="rect">
              <a:avLst/>
            </a:prstGeom>
          </p:spPr>
        </p:pic>
        <p:sp>
          <p:nvSpPr>
            <p:cNvPr id="10" name="Rectangle 9">
              <a:extLst>
                <a:ext uri="{FF2B5EF4-FFF2-40B4-BE49-F238E27FC236}">
                  <a16:creationId xmlns:a16="http://schemas.microsoft.com/office/drawing/2014/main" id="{CCC1915A-8A39-A6EE-CC85-A8D00CE51D61}"/>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613884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BF32CD-EB6A-A9EE-E44D-017108B1B5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2908" y="879965"/>
            <a:ext cx="6533314" cy="5715000"/>
          </a:xfrm>
          <a:prstGeom prst="rect">
            <a:avLst/>
          </a:prstGeom>
        </p:spPr>
      </p:pic>
      <p:sp>
        <p:nvSpPr>
          <p:cNvPr id="2" name="Title 1">
            <a:extLst>
              <a:ext uri="{FF2B5EF4-FFF2-40B4-BE49-F238E27FC236}">
                <a16:creationId xmlns:a16="http://schemas.microsoft.com/office/drawing/2014/main" id="{49444C60-63FE-C757-D47A-D8353F82FA21}"/>
              </a:ext>
            </a:extLst>
          </p:cNvPr>
          <p:cNvSpPr>
            <a:spLocks noGrp="1"/>
          </p:cNvSpPr>
          <p:nvPr>
            <p:ph type="title"/>
          </p:nvPr>
        </p:nvSpPr>
        <p:spPr>
          <a:xfrm>
            <a:off x="117936" y="1377871"/>
            <a:ext cx="9589943" cy="519263"/>
          </a:xfrm>
        </p:spPr>
        <p:txBody>
          <a:bodyPr/>
          <a:lstStyle/>
          <a:p>
            <a:r>
              <a:rPr lang="en-US"/>
              <a:t>PROGRESS PEKERJAAN (LUMPSUM)</a:t>
            </a:r>
            <a:endParaRPr lang="en-ID"/>
          </a:p>
        </p:txBody>
      </p:sp>
      <p:sp>
        <p:nvSpPr>
          <p:cNvPr id="5" name="TextBox 4">
            <a:extLst>
              <a:ext uri="{FF2B5EF4-FFF2-40B4-BE49-F238E27FC236}">
                <a16:creationId xmlns:a16="http://schemas.microsoft.com/office/drawing/2014/main" id="{4F3CA76A-43E1-D77C-2FD0-44A266DFF24F}"/>
              </a:ext>
            </a:extLst>
          </p:cNvPr>
          <p:cNvSpPr txBox="1"/>
          <p:nvPr/>
        </p:nvSpPr>
        <p:spPr>
          <a:xfrm>
            <a:off x="97974" y="1964306"/>
            <a:ext cx="4684308" cy="397031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t>Pada halaman Progress Pekerjaan terdapatl pemantauan capaian mingguan dalam proyek kontrak. Setiap entri menunjukkan week (misalnya “Week 1 (11 Apr – 17 Apr 2025)”), Plan Progress (persentase target kerja yang direncanakan), dan Actual Progress (persentase realisasi di lapangan). Dengan tombol Tambah, pengguna dapat membuat catatan baru dengan memilih minggu, memasukkan nilai progres rencana dan aktual, serta mengunggah file progress. Selain itu, pengguna juga bisa mengubah data progress pekerjaan, mengunduh file progress dan menghapus data progress pekerjaan.</a:t>
            </a:r>
          </a:p>
        </p:txBody>
      </p:sp>
      <p:sp>
        <p:nvSpPr>
          <p:cNvPr id="6" name="Speech Bubble: Rectangle 5">
            <a:extLst>
              <a:ext uri="{FF2B5EF4-FFF2-40B4-BE49-F238E27FC236}">
                <a16:creationId xmlns:a16="http://schemas.microsoft.com/office/drawing/2014/main" id="{DD122DD2-98DF-D5B3-809A-0CFBEE8245C8}"/>
              </a:ext>
            </a:extLst>
          </p:cNvPr>
          <p:cNvSpPr/>
          <p:nvPr/>
        </p:nvSpPr>
        <p:spPr>
          <a:xfrm>
            <a:off x="9695505" y="4606435"/>
            <a:ext cx="1892231" cy="914400"/>
          </a:xfrm>
          <a:prstGeom prst="wedgeRectCallout">
            <a:avLst>
              <a:gd name="adj1" fmla="val -63718"/>
              <a:gd name="adj2" fmla="val -3296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tombol hapus data untuk menghapus data dari database</a:t>
            </a:r>
            <a:endParaRPr lang="en-ID" sz="1100">
              <a:latin typeface="Aptos Narrow" panose="020B0004020202020204" pitchFamily="34" charset="0"/>
            </a:endParaRPr>
          </a:p>
        </p:txBody>
      </p:sp>
      <p:sp>
        <p:nvSpPr>
          <p:cNvPr id="7" name="Speech Bubble: Rectangle 6">
            <a:extLst>
              <a:ext uri="{FF2B5EF4-FFF2-40B4-BE49-F238E27FC236}">
                <a16:creationId xmlns:a16="http://schemas.microsoft.com/office/drawing/2014/main" id="{2D9AB994-DB0D-62DC-5100-4F325CEC0513}"/>
              </a:ext>
            </a:extLst>
          </p:cNvPr>
          <p:cNvSpPr/>
          <p:nvPr/>
        </p:nvSpPr>
        <p:spPr>
          <a:xfrm>
            <a:off x="5149884" y="5063635"/>
            <a:ext cx="1892231" cy="914400"/>
          </a:xfrm>
          <a:prstGeom prst="wedgeRectCallout">
            <a:avLst>
              <a:gd name="adj1" fmla="val 36957"/>
              <a:gd name="adj2" fmla="val -80584"/>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tombol unduh untuk mengunduh bukti pembayaran</a:t>
            </a:r>
            <a:endParaRPr lang="en-ID" sz="1100">
              <a:latin typeface="Aptos Narrow" panose="020B0004020202020204" pitchFamily="34" charset="0"/>
            </a:endParaRPr>
          </a:p>
        </p:txBody>
      </p:sp>
      <p:grpSp>
        <p:nvGrpSpPr>
          <p:cNvPr id="8" name="Group 7">
            <a:extLst>
              <a:ext uri="{FF2B5EF4-FFF2-40B4-BE49-F238E27FC236}">
                <a16:creationId xmlns:a16="http://schemas.microsoft.com/office/drawing/2014/main" id="{3653C08B-50AF-59A3-383B-476AAF8AD7D7}"/>
              </a:ext>
            </a:extLst>
          </p:cNvPr>
          <p:cNvGrpSpPr/>
          <p:nvPr/>
        </p:nvGrpSpPr>
        <p:grpSpPr>
          <a:xfrm>
            <a:off x="9957" y="11724"/>
            <a:ext cx="3732959" cy="728870"/>
            <a:chOff x="9957" y="11724"/>
            <a:chExt cx="3732959" cy="728870"/>
          </a:xfrm>
        </p:grpSpPr>
        <p:pic>
          <p:nvPicPr>
            <p:cNvPr id="9" name="Picture 8">
              <a:extLst>
                <a:ext uri="{FF2B5EF4-FFF2-40B4-BE49-F238E27FC236}">
                  <a16:creationId xmlns:a16="http://schemas.microsoft.com/office/drawing/2014/main" id="{B08F8A56-4D3C-1957-D0D9-F67DEF60D2B2}"/>
                </a:ext>
              </a:extLst>
            </p:cNvPr>
            <p:cNvPicPr>
              <a:picLocks noChangeAspect="1"/>
            </p:cNvPicPr>
            <p:nvPr/>
          </p:nvPicPr>
          <p:blipFill>
            <a:blip r:embed="rId3"/>
            <a:stretch>
              <a:fillRect/>
            </a:stretch>
          </p:blipFill>
          <p:spPr>
            <a:xfrm>
              <a:off x="9957" y="11724"/>
              <a:ext cx="3732959" cy="728870"/>
            </a:xfrm>
            <a:prstGeom prst="rect">
              <a:avLst/>
            </a:prstGeom>
          </p:spPr>
        </p:pic>
        <p:sp>
          <p:nvSpPr>
            <p:cNvPr id="10" name="Rectangle 9">
              <a:extLst>
                <a:ext uri="{FF2B5EF4-FFF2-40B4-BE49-F238E27FC236}">
                  <a16:creationId xmlns:a16="http://schemas.microsoft.com/office/drawing/2014/main" id="{C3B6CE21-25C1-EDFE-4753-B5D6BCBFA3CD}"/>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646997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271D4-27D8-8BE1-285E-0ED6DC94427B}"/>
              </a:ext>
            </a:extLst>
          </p:cNvPr>
          <p:cNvSpPr>
            <a:spLocks noGrp="1"/>
          </p:cNvSpPr>
          <p:nvPr>
            <p:ph type="title"/>
          </p:nvPr>
        </p:nvSpPr>
        <p:spPr>
          <a:xfrm>
            <a:off x="3976689" y="1586560"/>
            <a:ext cx="9589943" cy="519263"/>
          </a:xfrm>
        </p:spPr>
        <p:txBody>
          <a:bodyPr/>
          <a:lstStyle/>
          <a:p>
            <a:r>
              <a:rPr lang="en-US"/>
              <a:t>AMANDEMEN</a:t>
            </a:r>
            <a:endParaRPr lang="en-ID"/>
          </a:p>
        </p:txBody>
      </p:sp>
      <p:pic>
        <p:nvPicPr>
          <p:cNvPr id="4" name="Picture 3">
            <a:extLst>
              <a:ext uri="{FF2B5EF4-FFF2-40B4-BE49-F238E27FC236}">
                <a16:creationId xmlns:a16="http://schemas.microsoft.com/office/drawing/2014/main" id="{9D0E745B-1CE0-32DA-56A3-2BBBE4B46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6689" y="2116709"/>
            <a:ext cx="7767260" cy="2527324"/>
          </a:xfrm>
          <a:prstGeom prst="rect">
            <a:avLst/>
          </a:prstGeom>
        </p:spPr>
      </p:pic>
      <p:sp>
        <p:nvSpPr>
          <p:cNvPr id="5" name="TextBox 4">
            <a:extLst>
              <a:ext uri="{FF2B5EF4-FFF2-40B4-BE49-F238E27FC236}">
                <a16:creationId xmlns:a16="http://schemas.microsoft.com/office/drawing/2014/main" id="{ADD4D94F-C083-4E6F-D9AC-8B971337BC2B}"/>
              </a:ext>
            </a:extLst>
          </p:cNvPr>
          <p:cNvSpPr txBox="1"/>
          <p:nvPr/>
        </p:nvSpPr>
        <p:spPr>
          <a:xfrm>
            <a:off x="117938" y="979714"/>
            <a:ext cx="3670292" cy="480131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t>Fitur Amandemen digunakan untuk mengelola data perubahan kontrak, seperti perubahan waktu, nilai, atau denda. Pengguna dapat menambahkan data baru melalui tombol "Tambah", mencari data dengan kolom pencarian, serta mengedit atau menghapus data melalui ikon pensil dan tempat sampah di kolom Aksi. Setiap entri dapat dilengkapi dengan dokumen pendukung seperti Ijin Prinsip, BA Kesepakatan, dan Hasil Amandemen yang bisa diunduh melalui ikon unduh. Tabel juga dilengkapi fitur navigasi halaman dan pilihan jumlah baris yang ditampilkan.</a:t>
            </a:r>
          </a:p>
        </p:txBody>
      </p:sp>
      <p:sp>
        <p:nvSpPr>
          <p:cNvPr id="6" name="Speech Bubble: Rectangle 5">
            <a:extLst>
              <a:ext uri="{FF2B5EF4-FFF2-40B4-BE49-F238E27FC236}">
                <a16:creationId xmlns:a16="http://schemas.microsoft.com/office/drawing/2014/main" id="{62551587-51A8-667A-3937-AF45A0C2DB7A}"/>
              </a:ext>
            </a:extLst>
          </p:cNvPr>
          <p:cNvSpPr/>
          <p:nvPr/>
        </p:nvSpPr>
        <p:spPr>
          <a:xfrm>
            <a:off x="5468735" y="4866628"/>
            <a:ext cx="1892231" cy="914400"/>
          </a:xfrm>
          <a:prstGeom prst="wedgeRectCallout">
            <a:avLst>
              <a:gd name="adj1" fmla="val 36957"/>
              <a:gd name="adj2" fmla="val -80584"/>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tombol unduh untuk mengunduh file</a:t>
            </a:r>
            <a:endParaRPr lang="en-ID" sz="1100">
              <a:latin typeface="Aptos Narrow" panose="020B0004020202020204" pitchFamily="34" charset="0"/>
            </a:endParaRPr>
          </a:p>
        </p:txBody>
      </p:sp>
      <p:sp>
        <p:nvSpPr>
          <p:cNvPr id="7" name="Speech Bubble: Rectangle 6">
            <a:extLst>
              <a:ext uri="{FF2B5EF4-FFF2-40B4-BE49-F238E27FC236}">
                <a16:creationId xmlns:a16="http://schemas.microsoft.com/office/drawing/2014/main" id="{F352FE1C-0604-2F6D-3395-5023804F1A9A}"/>
              </a:ext>
            </a:extLst>
          </p:cNvPr>
          <p:cNvSpPr/>
          <p:nvPr/>
        </p:nvSpPr>
        <p:spPr>
          <a:xfrm>
            <a:off x="9969508" y="4814240"/>
            <a:ext cx="1892231" cy="914400"/>
          </a:xfrm>
          <a:prstGeom prst="wedgeRectCallout">
            <a:avLst>
              <a:gd name="adj1" fmla="val -40131"/>
              <a:gd name="adj2" fmla="val -71060"/>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tombol hapus data untuk menghapus data dari database</a:t>
            </a:r>
            <a:endParaRPr lang="en-ID" sz="1100">
              <a:latin typeface="Aptos Narrow" panose="020B0004020202020204" pitchFamily="34" charset="0"/>
            </a:endParaRPr>
          </a:p>
        </p:txBody>
      </p:sp>
      <p:sp>
        <p:nvSpPr>
          <p:cNvPr id="9" name="Speech Bubble: Rectangle 8">
            <a:extLst>
              <a:ext uri="{FF2B5EF4-FFF2-40B4-BE49-F238E27FC236}">
                <a16:creationId xmlns:a16="http://schemas.microsoft.com/office/drawing/2014/main" id="{6FD89C86-87B2-19FF-BDE1-E9CD7A51435A}"/>
              </a:ext>
            </a:extLst>
          </p:cNvPr>
          <p:cNvSpPr/>
          <p:nvPr/>
        </p:nvSpPr>
        <p:spPr>
          <a:xfrm>
            <a:off x="7860319" y="4814240"/>
            <a:ext cx="1892231" cy="914400"/>
          </a:xfrm>
          <a:prstGeom prst="wedgeRectCallout">
            <a:avLst>
              <a:gd name="adj1" fmla="val 25226"/>
              <a:gd name="adj2" fmla="val -70548"/>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nn-NO" sz="1400" b="1">
                <a:latin typeface="Aptos Narrow" panose="020B0004020202020204" pitchFamily="34" charset="0"/>
              </a:rPr>
              <a:t>Pengguna klik tombol edit data untuk menuju ke data yang akan di edit</a:t>
            </a:r>
            <a:endParaRPr lang="en-ID" sz="1100">
              <a:latin typeface="Aptos Narrow" panose="020B0004020202020204" pitchFamily="34" charset="0"/>
            </a:endParaRPr>
          </a:p>
        </p:txBody>
      </p:sp>
      <p:sp>
        <p:nvSpPr>
          <p:cNvPr id="10" name="Speech Bubble: Rectangle 9">
            <a:extLst>
              <a:ext uri="{FF2B5EF4-FFF2-40B4-BE49-F238E27FC236}">
                <a16:creationId xmlns:a16="http://schemas.microsoft.com/office/drawing/2014/main" id="{B6BB4F4E-6FCF-6BFE-CAD6-E98AB2471B57}"/>
              </a:ext>
            </a:extLst>
          </p:cNvPr>
          <p:cNvSpPr/>
          <p:nvPr/>
        </p:nvSpPr>
        <p:spPr>
          <a:xfrm>
            <a:off x="9752550" y="1044257"/>
            <a:ext cx="1892231" cy="914400"/>
          </a:xfrm>
          <a:prstGeom prst="wedgeRectCallout">
            <a:avLst>
              <a:gd name="adj1" fmla="val 31555"/>
              <a:gd name="adj2" fmla="val 77071"/>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tombol tambah data untuk diarahkan ke halaman tambah data.</a:t>
            </a:r>
            <a:endParaRPr lang="en-ID" sz="1000">
              <a:latin typeface="Aptos Narrow" panose="020B0004020202020204" pitchFamily="34" charset="0"/>
            </a:endParaRPr>
          </a:p>
        </p:txBody>
      </p:sp>
      <p:grpSp>
        <p:nvGrpSpPr>
          <p:cNvPr id="11" name="Group 10">
            <a:extLst>
              <a:ext uri="{FF2B5EF4-FFF2-40B4-BE49-F238E27FC236}">
                <a16:creationId xmlns:a16="http://schemas.microsoft.com/office/drawing/2014/main" id="{B78191B7-421F-86B3-5B68-374297DE50BD}"/>
              </a:ext>
            </a:extLst>
          </p:cNvPr>
          <p:cNvGrpSpPr/>
          <p:nvPr/>
        </p:nvGrpSpPr>
        <p:grpSpPr>
          <a:xfrm>
            <a:off x="9957" y="11724"/>
            <a:ext cx="3732959" cy="728870"/>
            <a:chOff x="9957" y="11724"/>
            <a:chExt cx="3732959" cy="728870"/>
          </a:xfrm>
        </p:grpSpPr>
        <p:pic>
          <p:nvPicPr>
            <p:cNvPr id="12" name="Picture 11">
              <a:extLst>
                <a:ext uri="{FF2B5EF4-FFF2-40B4-BE49-F238E27FC236}">
                  <a16:creationId xmlns:a16="http://schemas.microsoft.com/office/drawing/2014/main" id="{CD484A2B-679D-9B80-419A-8F693970684E}"/>
                </a:ext>
              </a:extLst>
            </p:cNvPr>
            <p:cNvPicPr>
              <a:picLocks noChangeAspect="1"/>
            </p:cNvPicPr>
            <p:nvPr/>
          </p:nvPicPr>
          <p:blipFill>
            <a:blip r:embed="rId3"/>
            <a:stretch>
              <a:fillRect/>
            </a:stretch>
          </p:blipFill>
          <p:spPr>
            <a:xfrm>
              <a:off x="9957" y="11724"/>
              <a:ext cx="3732959" cy="728870"/>
            </a:xfrm>
            <a:prstGeom prst="rect">
              <a:avLst/>
            </a:prstGeom>
          </p:spPr>
        </p:pic>
        <p:sp>
          <p:nvSpPr>
            <p:cNvPr id="13" name="Rectangle 12">
              <a:extLst>
                <a:ext uri="{FF2B5EF4-FFF2-40B4-BE49-F238E27FC236}">
                  <a16:creationId xmlns:a16="http://schemas.microsoft.com/office/drawing/2014/main" id="{17B3DAD2-FC8B-A8A5-3C6D-8539F47247AF}"/>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2687161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4612C-36C1-4A69-9602-72239B60A2AE}"/>
              </a:ext>
            </a:extLst>
          </p:cNvPr>
          <p:cNvSpPr>
            <a:spLocks noGrp="1"/>
          </p:cNvSpPr>
          <p:nvPr>
            <p:ph type="title"/>
          </p:nvPr>
        </p:nvSpPr>
        <p:spPr>
          <a:xfrm>
            <a:off x="153637" y="1012014"/>
            <a:ext cx="9589943" cy="519263"/>
          </a:xfrm>
        </p:spPr>
        <p:txBody>
          <a:bodyPr/>
          <a:lstStyle/>
          <a:p>
            <a:r>
              <a:rPr lang="en-US"/>
              <a:t>TAMBAH DATA AMANDEMEN</a:t>
            </a:r>
            <a:endParaRPr lang="en-ID"/>
          </a:p>
        </p:txBody>
      </p:sp>
      <p:pic>
        <p:nvPicPr>
          <p:cNvPr id="4" name="Picture 3">
            <a:extLst>
              <a:ext uri="{FF2B5EF4-FFF2-40B4-BE49-F238E27FC236}">
                <a16:creationId xmlns:a16="http://schemas.microsoft.com/office/drawing/2014/main" id="{46BB40E4-4589-82DC-1517-F5CBD7D52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5147" y="658585"/>
            <a:ext cx="5773854" cy="5540829"/>
          </a:xfrm>
          <a:prstGeom prst="rect">
            <a:avLst/>
          </a:prstGeom>
        </p:spPr>
      </p:pic>
      <p:sp>
        <p:nvSpPr>
          <p:cNvPr id="5" name="TextBox 4">
            <a:extLst>
              <a:ext uri="{FF2B5EF4-FFF2-40B4-BE49-F238E27FC236}">
                <a16:creationId xmlns:a16="http://schemas.microsoft.com/office/drawing/2014/main" id="{71FB63EE-6298-DC7F-CCB4-51F19D340361}"/>
              </a:ext>
            </a:extLst>
          </p:cNvPr>
          <p:cNvSpPr txBox="1"/>
          <p:nvPr/>
        </p:nvSpPr>
        <p:spPr>
          <a:xfrm>
            <a:off x="283028" y="1603188"/>
            <a:ext cx="5127172" cy="369331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t>Untuk menambahkan data amandemen, pengguna wajib mengunggah dokumen Berita Acara Kesepakatan dan Hasil Amandemen, serta mengisi minimal satu dari tiga perubahan, yaitu: Perubahan Nilai, Perubahan Waktu, atau Perubahan Denda. Jika memilih “Perubahan Nilai”, maka nilai kontrak baru harus diisi dengan angka lebih dari nilai sebelumnya. Jika memilih “Perubahan Waktu”, maka pengguna wajib menentukan tanggal kontrak berakhir yang baru. Sedangkan jika memilih “Perubahan Denda”, maka kolom denda harus diisi sesuai ketentuan minimal. Setelah pengisian valid, klik tombol SAVE untuk menyimpan data.</a:t>
            </a:r>
          </a:p>
        </p:txBody>
      </p:sp>
      <p:grpSp>
        <p:nvGrpSpPr>
          <p:cNvPr id="6" name="Group 5">
            <a:extLst>
              <a:ext uri="{FF2B5EF4-FFF2-40B4-BE49-F238E27FC236}">
                <a16:creationId xmlns:a16="http://schemas.microsoft.com/office/drawing/2014/main" id="{2474A3C9-5A26-1C9C-8273-95ADCBA2051C}"/>
              </a:ext>
            </a:extLst>
          </p:cNvPr>
          <p:cNvGrpSpPr/>
          <p:nvPr/>
        </p:nvGrpSpPr>
        <p:grpSpPr>
          <a:xfrm>
            <a:off x="9957" y="11724"/>
            <a:ext cx="3732959" cy="728870"/>
            <a:chOff x="9957" y="11724"/>
            <a:chExt cx="3732959" cy="728870"/>
          </a:xfrm>
        </p:grpSpPr>
        <p:pic>
          <p:nvPicPr>
            <p:cNvPr id="7" name="Picture 6">
              <a:extLst>
                <a:ext uri="{FF2B5EF4-FFF2-40B4-BE49-F238E27FC236}">
                  <a16:creationId xmlns:a16="http://schemas.microsoft.com/office/drawing/2014/main" id="{E922E70A-BF5E-255C-56A1-F43F471A1376}"/>
                </a:ext>
              </a:extLst>
            </p:cNvPr>
            <p:cNvPicPr>
              <a:picLocks noChangeAspect="1"/>
            </p:cNvPicPr>
            <p:nvPr/>
          </p:nvPicPr>
          <p:blipFill>
            <a:blip r:embed="rId3"/>
            <a:stretch>
              <a:fillRect/>
            </a:stretch>
          </p:blipFill>
          <p:spPr>
            <a:xfrm>
              <a:off x="9957" y="11724"/>
              <a:ext cx="3732959" cy="728870"/>
            </a:xfrm>
            <a:prstGeom prst="rect">
              <a:avLst/>
            </a:prstGeom>
          </p:spPr>
        </p:pic>
        <p:sp>
          <p:nvSpPr>
            <p:cNvPr id="8" name="Rectangle 7">
              <a:extLst>
                <a:ext uri="{FF2B5EF4-FFF2-40B4-BE49-F238E27FC236}">
                  <a16:creationId xmlns:a16="http://schemas.microsoft.com/office/drawing/2014/main" id="{8FC3036D-C3E8-A471-7220-030E9CA3894A}"/>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59930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3C7D9-658D-9E4F-3F47-058060EE5DFC}"/>
              </a:ext>
            </a:extLst>
          </p:cNvPr>
          <p:cNvSpPr>
            <a:spLocks noGrp="1"/>
          </p:cNvSpPr>
          <p:nvPr>
            <p:ph type="title"/>
          </p:nvPr>
        </p:nvSpPr>
        <p:spPr>
          <a:xfrm>
            <a:off x="212086" y="1309638"/>
            <a:ext cx="9589943" cy="519263"/>
          </a:xfrm>
        </p:spPr>
        <p:txBody>
          <a:bodyPr/>
          <a:lstStyle/>
          <a:p>
            <a:r>
              <a:rPr lang="en-US"/>
              <a:t>EDIT DATA AMANDEMEN</a:t>
            </a:r>
            <a:endParaRPr lang="en-ID"/>
          </a:p>
        </p:txBody>
      </p:sp>
      <p:pic>
        <p:nvPicPr>
          <p:cNvPr id="4" name="Picture 3">
            <a:extLst>
              <a:ext uri="{FF2B5EF4-FFF2-40B4-BE49-F238E27FC236}">
                <a16:creationId xmlns:a16="http://schemas.microsoft.com/office/drawing/2014/main" id="{BA41DADA-A622-73CB-F8BD-4906D3F49FE4}"/>
              </a:ext>
            </a:extLst>
          </p:cNvPr>
          <p:cNvPicPr>
            <a:picLocks noChangeAspect="1"/>
          </p:cNvPicPr>
          <p:nvPr/>
        </p:nvPicPr>
        <p:blipFill>
          <a:blip r:embed="rId2"/>
          <a:stretch>
            <a:fillRect/>
          </a:stretch>
        </p:blipFill>
        <p:spPr>
          <a:xfrm>
            <a:off x="168542" y="1957727"/>
            <a:ext cx="8349342" cy="2942545"/>
          </a:xfrm>
          <a:prstGeom prst="rect">
            <a:avLst/>
          </a:prstGeom>
        </p:spPr>
      </p:pic>
      <p:sp>
        <p:nvSpPr>
          <p:cNvPr id="5" name="TextBox 4">
            <a:extLst>
              <a:ext uri="{FF2B5EF4-FFF2-40B4-BE49-F238E27FC236}">
                <a16:creationId xmlns:a16="http://schemas.microsoft.com/office/drawing/2014/main" id="{945F5EFF-BBEF-7F6D-1CEA-27A5B2F7476C}"/>
              </a:ext>
            </a:extLst>
          </p:cNvPr>
          <p:cNvSpPr txBox="1"/>
          <p:nvPr/>
        </p:nvSpPr>
        <p:spPr>
          <a:xfrm>
            <a:off x="8561428" y="751343"/>
            <a:ext cx="3505386" cy="535531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t>Halaman Edit Amandemen digunakan untuk memperbarui data amandemen yang sudah ada. Pengguna tidak wajib mengunggah ulang dokumen Berita Acara Kesepakatan dan Hasil Amandemen, lalu dapat memperbaiki salah satu atau lebih dari tiga jenis perubahan, yaitu Perubahan Nilai, Perubahan Waktu, atau Perubahan Denda. Nilai kontrak harus diisi dengan angka minimal sesuai batas yang ditentukan, dan jika memilih “Perubahan Waktu”, maka tanggal kontrak berakhir juga wajib diisi sesuai ketentuan. Setelah memastikan data valid, klik tombol SAVE untuk menyimpan perubahan.</a:t>
            </a:r>
          </a:p>
        </p:txBody>
      </p:sp>
      <p:grpSp>
        <p:nvGrpSpPr>
          <p:cNvPr id="6" name="Group 5">
            <a:extLst>
              <a:ext uri="{FF2B5EF4-FFF2-40B4-BE49-F238E27FC236}">
                <a16:creationId xmlns:a16="http://schemas.microsoft.com/office/drawing/2014/main" id="{F23328C1-B6BD-34C2-63F7-6FB6E5EE0DE0}"/>
              </a:ext>
            </a:extLst>
          </p:cNvPr>
          <p:cNvGrpSpPr/>
          <p:nvPr/>
        </p:nvGrpSpPr>
        <p:grpSpPr>
          <a:xfrm>
            <a:off x="9957" y="11724"/>
            <a:ext cx="3732959" cy="728870"/>
            <a:chOff x="9957" y="11724"/>
            <a:chExt cx="3732959" cy="728870"/>
          </a:xfrm>
        </p:grpSpPr>
        <p:pic>
          <p:nvPicPr>
            <p:cNvPr id="7" name="Picture 6">
              <a:extLst>
                <a:ext uri="{FF2B5EF4-FFF2-40B4-BE49-F238E27FC236}">
                  <a16:creationId xmlns:a16="http://schemas.microsoft.com/office/drawing/2014/main" id="{4069BDA3-83C2-69B9-70B2-C182DDBECB67}"/>
                </a:ext>
              </a:extLst>
            </p:cNvPr>
            <p:cNvPicPr>
              <a:picLocks noChangeAspect="1"/>
            </p:cNvPicPr>
            <p:nvPr/>
          </p:nvPicPr>
          <p:blipFill>
            <a:blip r:embed="rId3"/>
            <a:stretch>
              <a:fillRect/>
            </a:stretch>
          </p:blipFill>
          <p:spPr>
            <a:xfrm>
              <a:off x="9957" y="11724"/>
              <a:ext cx="3732959" cy="728870"/>
            </a:xfrm>
            <a:prstGeom prst="rect">
              <a:avLst/>
            </a:prstGeom>
          </p:spPr>
        </p:pic>
        <p:sp>
          <p:nvSpPr>
            <p:cNvPr id="8" name="Rectangle 7">
              <a:extLst>
                <a:ext uri="{FF2B5EF4-FFF2-40B4-BE49-F238E27FC236}">
                  <a16:creationId xmlns:a16="http://schemas.microsoft.com/office/drawing/2014/main" id="{7567C73C-7505-CEDE-AC19-A521835E27C2}"/>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2498081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3076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D78F087-5040-3970-2268-E38004BA8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4977"/>
            <a:ext cx="12192000" cy="4715446"/>
          </a:xfrm>
          <a:prstGeom prst="rect">
            <a:avLst/>
          </a:prstGeom>
        </p:spPr>
      </p:pic>
      <p:sp>
        <p:nvSpPr>
          <p:cNvPr id="5" name="TextBox 4">
            <a:extLst>
              <a:ext uri="{FF2B5EF4-FFF2-40B4-BE49-F238E27FC236}">
                <a16:creationId xmlns:a16="http://schemas.microsoft.com/office/drawing/2014/main" id="{07750BB0-D06D-0545-953C-4FE548E44415}"/>
              </a:ext>
            </a:extLst>
          </p:cNvPr>
          <p:cNvSpPr txBox="1"/>
          <p:nvPr/>
        </p:nvSpPr>
        <p:spPr>
          <a:xfrm>
            <a:off x="139708" y="2155372"/>
            <a:ext cx="4947557" cy="147732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latin typeface="Aptos Narrow" panose="020B0004020202020204" pitchFamily="34" charset="0"/>
              </a:rPr>
              <a:t>Berikut adalah instruksi untuk edit data dan hapus data unit yang sudah ditambahkan sebelumnya. Pada form edit data, terdapat tombol “Update” untuk menyimpan perubahan, dan “Batal” untuk membatalkan.</a:t>
            </a:r>
          </a:p>
        </p:txBody>
      </p:sp>
      <p:sp>
        <p:nvSpPr>
          <p:cNvPr id="2" name="Title 1">
            <a:extLst>
              <a:ext uri="{FF2B5EF4-FFF2-40B4-BE49-F238E27FC236}">
                <a16:creationId xmlns:a16="http://schemas.microsoft.com/office/drawing/2014/main" id="{8F535A9E-BDF6-AF13-A12F-E523CB72921E}"/>
              </a:ext>
            </a:extLst>
          </p:cNvPr>
          <p:cNvSpPr>
            <a:spLocks noGrp="1"/>
          </p:cNvSpPr>
          <p:nvPr>
            <p:ph type="title"/>
          </p:nvPr>
        </p:nvSpPr>
        <p:spPr>
          <a:xfrm>
            <a:off x="139708" y="1636109"/>
            <a:ext cx="1787063" cy="519263"/>
          </a:xfrm>
        </p:spPr>
        <p:txBody>
          <a:bodyPr/>
          <a:lstStyle/>
          <a:p>
            <a:r>
              <a:rPr lang="en-US"/>
              <a:t>EDIT UNIT</a:t>
            </a:r>
            <a:endParaRPr lang="en-ID"/>
          </a:p>
        </p:txBody>
      </p:sp>
      <p:grpSp>
        <p:nvGrpSpPr>
          <p:cNvPr id="6" name="Group 5">
            <a:extLst>
              <a:ext uri="{FF2B5EF4-FFF2-40B4-BE49-F238E27FC236}">
                <a16:creationId xmlns:a16="http://schemas.microsoft.com/office/drawing/2014/main" id="{30EBFAEE-494E-95FA-FD8D-D78192FB9E63}"/>
              </a:ext>
            </a:extLst>
          </p:cNvPr>
          <p:cNvGrpSpPr/>
          <p:nvPr/>
        </p:nvGrpSpPr>
        <p:grpSpPr>
          <a:xfrm>
            <a:off x="9957" y="11724"/>
            <a:ext cx="3732959" cy="728870"/>
            <a:chOff x="9957" y="11724"/>
            <a:chExt cx="3732959" cy="728870"/>
          </a:xfrm>
        </p:grpSpPr>
        <p:pic>
          <p:nvPicPr>
            <p:cNvPr id="7" name="Picture 6">
              <a:extLst>
                <a:ext uri="{FF2B5EF4-FFF2-40B4-BE49-F238E27FC236}">
                  <a16:creationId xmlns:a16="http://schemas.microsoft.com/office/drawing/2014/main" id="{2D2AF409-7A00-4ABA-8C81-BCCF575B0BBA}"/>
                </a:ext>
              </a:extLst>
            </p:cNvPr>
            <p:cNvPicPr>
              <a:picLocks noChangeAspect="1"/>
            </p:cNvPicPr>
            <p:nvPr/>
          </p:nvPicPr>
          <p:blipFill>
            <a:blip r:embed="rId3"/>
            <a:stretch>
              <a:fillRect/>
            </a:stretch>
          </p:blipFill>
          <p:spPr>
            <a:xfrm>
              <a:off x="9957" y="11724"/>
              <a:ext cx="3732959" cy="728870"/>
            </a:xfrm>
            <a:prstGeom prst="rect">
              <a:avLst/>
            </a:prstGeom>
          </p:spPr>
        </p:pic>
        <p:sp>
          <p:nvSpPr>
            <p:cNvPr id="8" name="Rectangle 7">
              <a:extLst>
                <a:ext uri="{FF2B5EF4-FFF2-40B4-BE49-F238E27FC236}">
                  <a16:creationId xmlns:a16="http://schemas.microsoft.com/office/drawing/2014/main" id="{5CCB800A-A43A-B67C-B17E-D9F344E1C424}"/>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 name="Speech Bubble: Rectangle 10">
            <a:extLst>
              <a:ext uri="{FF2B5EF4-FFF2-40B4-BE49-F238E27FC236}">
                <a16:creationId xmlns:a16="http://schemas.microsoft.com/office/drawing/2014/main" id="{80FB4456-B1D9-52F0-8B3F-15FCF0B73580}"/>
              </a:ext>
            </a:extLst>
          </p:cNvPr>
          <p:cNvSpPr/>
          <p:nvPr/>
        </p:nvSpPr>
        <p:spPr>
          <a:xfrm>
            <a:off x="6453310" y="772857"/>
            <a:ext cx="1892231" cy="914400"/>
          </a:xfrm>
          <a:prstGeom prst="wedgeRectCallout">
            <a:avLst>
              <a:gd name="adj1" fmla="val 63159"/>
              <a:gd name="adj2" fmla="val 22024"/>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nn-NO" sz="1400" b="1">
                <a:latin typeface="Aptos Narrow" panose="020B0004020202020204" pitchFamily="34" charset="0"/>
              </a:rPr>
              <a:t>Pengguna klik tombol edit data untuk menuju ke data yang akan di edit</a:t>
            </a:r>
            <a:endParaRPr lang="en-ID" sz="1100">
              <a:latin typeface="Aptos Narrow" panose="020B0004020202020204" pitchFamily="34" charset="0"/>
            </a:endParaRPr>
          </a:p>
        </p:txBody>
      </p:sp>
      <p:sp>
        <p:nvSpPr>
          <p:cNvPr id="12" name="Speech Bubble: Rectangle 11">
            <a:extLst>
              <a:ext uri="{FF2B5EF4-FFF2-40B4-BE49-F238E27FC236}">
                <a16:creationId xmlns:a16="http://schemas.microsoft.com/office/drawing/2014/main" id="{3D3850C6-0562-D728-13A5-5DB232B0CA94}"/>
              </a:ext>
            </a:extLst>
          </p:cNvPr>
          <p:cNvSpPr/>
          <p:nvPr/>
        </p:nvSpPr>
        <p:spPr>
          <a:xfrm>
            <a:off x="10160061" y="772857"/>
            <a:ext cx="1892231" cy="914400"/>
          </a:xfrm>
          <a:prstGeom prst="wedgeRectCallout">
            <a:avLst>
              <a:gd name="adj1" fmla="val -63404"/>
              <a:gd name="adj2" fmla="val 2440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tombol hapus data untuk menghapus data dari database</a:t>
            </a:r>
            <a:endParaRPr lang="en-ID" sz="1100">
              <a:latin typeface="Aptos Narrow" panose="020B0004020202020204" pitchFamily="34" charset="0"/>
            </a:endParaRPr>
          </a:p>
        </p:txBody>
      </p:sp>
    </p:spTree>
    <p:extLst>
      <p:ext uri="{BB962C8B-B14F-4D97-AF65-F5344CB8AC3E}">
        <p14:creationId xmlns:p14="http://schemas.microsoft.com/office/powerpoint/2010/main" val="3592635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8D9A76-806A-3EEE-4A6D-F9FFEB7A7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3718" y="1043555"/>
            <a:ext cx="10003409" cy="5161302"/>
          </a:xfrm>
          <a:prstGeom prst="rect">
            <a:avLst/>
          </a:prstGeom>
        </p:spPr>
      </p:pic>
      <p:sp>
        <p:nvSpPr>
          <p:cNvPr id="2" name="Title 1">
            <a:extLst>
              <a:ext uri="{FF2B5EF4-FFF2-40B4-BE49-F238E27FC236}">
                <a16:creationId xmlns:a16="http://schemas.microsoft.com/office/drawing/2014/main" id="{6E2E1E03-3F14-CFF1-D1E9-116BE1FC05FE}"/>
              </a:ext>
            </a:extLst>
          </p:cNvPr>
          <p:cNvSpPr>
            <a:spLocks noGrp="1"/>
          </p:cNvSpPr>
          <p:nvPr>
            <p:ph type="title"/>
          </p:nvPr>
        </p:nvSpPr>
        <p:spPr>
          <a:xfrm>
            <a:off x="35708" y="2298785"/>
            <a:ext cx="3732959" cy="1292147"/>
          </a:xfrm>
        </p:spPr>
        <p:txBody>
          <a:bodyPr/>
          <a:lstStyle/>
          <a:p>
            <a:r>
              <a:rPr lang="en-US"/>
              <a:t>KATEGORI PERALATAN  &amp; TAMBAH DATA</a:t>
            </a:r>
            <a:endParaRPr lang="en-ID"/>
          </a:p>
        </p:txBody>
      </p:sp>
      <p:sp>
        <p:nvSpPr>
          <p:cNvPr id="7" name="TextBox 6">
            <a:extLst>
              <a:ext uri="{FF2B5EF4-FFF2-40B4-BE49-F238E27FC236}">
                <a16:creationId xmlns:a16="http://schemas.microsoft.com/office/drawing/2014/main" id="{7F29A423-8E73-EDE9-35F0-2DB8060C6A78}"/>
              </a:ext>
            </a:extLst>
          </p:cNvPr>
          <p:cNvSpPr txBox="1"/>
          <p:nvPr/>
        </p:nvSpPr>
        <p:spPr>
          <a:xfrm>
            <a:off x="7075714" y="3962400"/>
            <a:ext cx="4822371" cy="203132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latin typeface="Aptos Narrow" panose="020B0004020202020204" pitchFamily="34" charset="0"/>
              </a:rPr>
              <a:t>Berikut adalah sub fitur kategori peralatan yang tersimpan di dalam fitur Master Data, halaman kategori peralatan menampilkan data kategori peralatan sekaligus menambah data kategori peralatan dengan menginputkan nama kategori, pilih status, dan input deskripsi kategori (opsional), lalu tekan tombol </a:t>
            </a:r>
            <a:r>
              <a:rPr lang="en-ID" b="1">
                <a:latin typeface="Aptos Narrow" panose="020B0004020202020204" pitchFamily="34" charset="0"/>
              </a:rPr>
              <a:t>save </a:t>
            </a:r>
            <a:r>
              <a:rPr lang="en-ID">
                <a:latin typeface="Aptos Narrow" panose="020B0004020202020204" pitchFamily="34" charset="0"/>
              </a:rPr>
              <a:t>untuk menyimpan data.</a:t>
            </a:r>
          </a:p>
        </p:txBody>
      </p:sp>
      <p:sp>
        <p:nvSpPr>
          <p:cNvPr id="8" name="Speech Bubble: Rectangle 7">
            <a:extLst>
              <a:ext uri="{FF2B5EF4-FFF2-40B4-BE49-F238E27FC236}">
                <a16:creationId xmlns:a16="http://schemas.microsoft.com/office/drawing/2014/main" id="{1DBE23AF-C689-CEDF-7351-C8F0991E9FBD}"/>
              </a:ext>
            </a:extLst>
          </p:cNvPr>
          <p:cNvSpPr/>
          <p:nvPr/>
        </p:nvSpPr>
        <p:spPr>
          <a:xfrm>
            <a:off x="1662660" y="1014252"/>
            <a:ext cx="1788989" cy="914400"/>
          </a:xfrm>
          <a:prstGeom prst="wedgeRectCallout">
            <a:avLst>
              <a:gd name="adj1" fmla="val 62550"/>
              <a:gd name="adj2" fmla="val 32739"/>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“Master Data” untuk menuju ke sub fitur Kategori Peralatan</a:t>
            </a:r>
            <a:endParaRPr lang="en-ID" sz="1000">
              <a:latin typeface="Aptos Narrow" panose="020B0004020202020204" pitchFamily="34" charset="0"/>
            </a:endParaRPr>
          </a:p>
        </p:txBody>
      </p:sp>
      <p:grpSp>
        <p:nvGrpSpPr>
          <p:cNvPr id="9" name="Group 8">
            <a:extLst>
              <a:ext uri="{FF2B5EF4-FFF2-40B4-BE49-F238E27FC236}">
                <a16:creationId xmlns:a16="http://schemas.microsoft.com/office/drawing/2014/main" id="{9E1ED19E-B27E-22DD-4F24-9AA9ED54529E}"/>
              </a:ext>
            </a:extLst>
          </p:cNvPr>
          <p:cNvGrpSpPr/>
          <p:nvPr/>
        </p:nvGrpSpPr>
        <p:grpSpPr>
          <a:xfrm>
            <a:off x="9957" y="11724"/>
            <a:ext cx="3732959" cy="728870"/>
            <a:chOff x="9957" y="11724"/>
            <a:chExt cx="3732959" cy="728870"/>
          </a:xfrm>
        </p:grpSpPr>
        <p:pic>
          <p:nvPicPr>
            <p:cNvPr id="10" name="Picture 9">
              <a:extLst>
                <a:ext uri="{FF2B5EF4-FFF2-40B4-BE49-F238E27FC236}">
                  <a16:creationId xmlns:a16="http://schemas.microsoft.com/office/drawing/2014/main" id="{1EBEDF1C-884F-67AF-B6CB-7C80C0F8C99F}"/>
                </a:ext>
              </a:extLst>
            </p:cNvPr>
            <p:cNvPicPr>
              <a:picLocks noChangeAspect="1"/>
            </p:cNvPicPr>
            <p:nvPr/>
          </p:nvPicPr>
          <p:blipFill>
            <a:blip r:embed="rId3"/>
            <a:stretch>
              <a:fillRect/>
            </a:stretch>
          </p:blipFill>
          <p:spPr>
            <a:xfrm>
              <a:off x="9957" y="11724"/>
              <a:ext cx="3732959" cy="728870"/>
            </a:xfrm>
            <a:prstGeom prst="rect">
              <a:avLst/>
            </a:prstGeom>
          </p:spPr>
        </p:pic>
        <p:sp>
          <p:nvSpPr>
            <p:cNvPr id="11" name="Rectangle 10">
              <a:extLst>
                <a:ext uri="{FF2B5EF4-FFF2-40B4-BE49-F238E27FC236}">
                  <a16:creationId xmlns:a16="http://schemas.microsoft.com/office/drawing/2014/main" id="{586375E0-0330-A3E9-0C3B-6B055A0FC795}"/>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848345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7101BC-FB22-52F8-4AF0-5C5DAF9509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712" y="981493"/>
            <a:ext cx="7767745" cy="5233071"/>
          </a:xfrm>
          <a:prstGeom prst="rect">
            <a:avLst/>
          </a:prstGeom>
        </p:spPr>
      </p:pic>
      <p:sp>
        <p:nvSpPr>
          <p:cNvPr id="2" name="Title 1">
            <a:extLst>
              <a:ext uri="{FF2B5EF4-FFF2-40B4-BE49-F238E27FC236}">
                <a16:creationId xmlns:a16="http://schemas.microsoft.com/office/drawing/2014/main" id="{EB689764-E4A1-34B0-6521-8E9B297F98F0}"/>
              </a:ext>
            </a:extLst>
          </p:cNvPr>
          <p:cNvSpPr>
            <a:spLocks noGrp="1"/>
          </p:cNvSpPr>
          <p:nvPr>
            <p:ph type="title"/>
          </p:nvPr>
        </p:nvSpPr>
        <p:spPr>
          <a:xfrm>
            <a:off x="7302508" y="1895892"/>
            <a:ext cx="4073063" cy="1075909"/>
          </a:xfrm>
        </p:spPr>
        <p:txBody>
          <a:bodyPr/>
          <a:lstStyle/>
          <a:p>
            <a:r>
              <a:rPr lang="en-US"/>
              <a:t>KATEGORI PERALATAN &amp; EDIT DATA</a:t>
            </a:r>
            <a:endParaRPr lang="en-ID"/>
          </a:p>
        </p:txBody>
      </p:sp>
      <p:grpSp>
        <p:nvGrpSpPr>
          <p:cNvPr id="5" name="Group 4">
            <a:extLst>
              <a:ext uri="{FF2B5EF4-FFF2-40B4-BE49-F238E27FC236}">
                <a16:creationId xmlns:a16="http://schemas.microsoft.com/office/drawing/2014/main" id="{F5D76348-0D8A-6A7F-3635-DAEE966CBA91}"/>
              </a:ext>
            </a:extLst>
          </p:cNvPr>
          <p:cNvGrpSpPr/>
          <p:nvPr/>
        </p:nvGrpSpPr>
        <p:grpSpPr>
          <a:xfrm>
            <a:off x="9957" y="11724"/>
            <a:ext cx="3732959" cy="728870"/>
            <a:chOff x="9957" y="11724"/>
            <a:chExt cx="3732959" cy="728870"/>
          </a:xfrm>
        </p:grpSpPr>
        <p:pic>
          <p:nvPicPr>
            <p:cNvPr id="6" name="Picture 5">
              <a:extLst>
                <a:ext uri="{FF2B5EF4-FFF2-40B4-BE49-F238E27FC236}">
                  <a16:creationId xmlns:a16="http://schemas.microsoft.com/office/drawing/2014/main" id="{ED346225-1C86-C8BE-764C-6616B923BB74}"/>
                </a:ext>
              </a:extLst>
            </p:cNvPr>
            <p:cNvPicPr>
              <a:picLocks noChangeAspect="1"/>
            </p:cNvPicPr>
            <p:nvPr/>
          </p:nvPicPr>
          <p:blipFill>
            <a:blip r:embed="rId3"/>
            <a:stretch>
              <a:fillRect/>
            </a:stretch>
          </p:blipFill>
          <p:spPr>
            <a:xfrm>
              <a:off x="9957" y="11724"/>
              <a:ext cx="3732959" cy="728870"/>
            </a:xfrm>
            <a:prstGeom prst="rect">
              <a:avLst/>
            </a:prstGeom>
          </p:spPr>
        </p:pic>
        <p:sp>
          <p:nvSpPr>
            <p:cNvPr id="7" name="Rectangle 6">
              <a:extLst>
                <a:ext uri="{FF2B5EF4-FFF2-40B4-BE49-F238E27FC236}">
                  <a16:creationId xmlns:a16="http://schemas.microsoft.com/office/drawing/2014/main" id="{4A77EAE9-048B-BAD6-5FA6-9477B8141A18}"/>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 name="TextBox 8">
            <a:extLst>
              <a:ext uri="{FF2B5EF4-FFF2-40B4-BE49-F238E27FC236}">
                <a16:creationId xmlns:a16="http://schemas.microsoft.com/office/drawing/2014/main" id="{32B76E67-7397-FA96-502B-ED937B581DDD}"/>
              </a:ext>
            </a:extLst>
          </p:cNvPr>
          <p:cNvSpPr txBox="1"/>
          <p:nvPr/>
        </p:nvSpPr>
        <p:spPr>
          <a:xfrm>
            <a:off x="7353300" y="2971802"/>
            <a:ext cx="4267200" cy="1754326"/>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latin typeface="Aptos Narrow" panose="020B0004020202020204" pitchFamily="34" charset="0"/>
              </a:rPr>
              <a:t>Berikut adalah instruksi untuk edit data dan hapus data subfitur kategori peralatan yang sudah ditambahkan sebelumnya. Pada form edit data, terdapat tombol “Update” untuk menyimpan perubahan, dan “Batal” untuk membatalkan.</a:t>
            </a:r>
          </a:p>
        </p:txBody>
      </p:sp>
      <p:sp>
        <p:nvSpPr>
          <p:cNvPr id="10" name="Speech Bubble: Rectangle 9">
            <a:extLst>
              <a:ext uri="{FF2B5EF4-FFF2-40B4-BE49-F238E27FC236}">
                <a16:creationId xmlns:a16="http://schemas.microsoft.com/office/drawing/2014/main" id="{B3186E97-5B6B-6E22-4CD1-B1811161B95A}"/>
              </a:ext>
            </a:extLst>
          </p:cNvPr>
          <p:cNvSpPr/>
          <p:nvPr/>
        </p:nvSpPr>
        <p:spPr>
          <a:xfrm>
            <a:off x="2237128" y="186236"/>
            <a:ext cx="1892231" cy="914400"/>
          </a:xfrm>
          <a:prstGeom prst="wedgeRectCallout">
            <a:avLst>
              <a:gd name="adj1" fmla="val 60858"/>
              <a:gd name="adj2" fmla="val 36310"/>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nn-NO" sz="1400" b="1">
                <a:latin typeface="Aptos Narrow" panose="020B0004020202020204" pitchFamily="34" charset="0"/>
              </a:rPr>
              <a:t>Pengguna klik tombol edit data untuk menuju ke data yang akan di edit</a:t>
            </a:r>
            <a:endParaRPr lang="en-ID" sz="1100">
              <a:latin typeface="Aptos Narrow" panose="020B0004020202020204" pitchFamily="34" charset="0"/>
            </a:endParaRPr>
          </a:p>
        </p:txBody>
      </p:sp>
      <p:sp>
        <p:nvSpPr>
          <p:cNvPr id="11" name="Speech Bubble: Rectangle 10">
            <a:extLst>
              <a:ext uri="{FF2B5EF4-FFF2-40B4-BE49-F238E27FC236}">
                <a16:creationId xmlns:a16="http://schemas.microsoft.com/office/drawing/2014/main" id="{969DCFB7-734A-8A8A-153B-B0600A42346B}"/>
              </a:ext>
            </a:extLst>
          </p:cNvPr>
          <p:cNvSpPr/>
          <p:nvPr/>
        </p:nvSpPr>
        <p:spPr>
          <a:xfrm>
            <a:off x="5668792" y="186236"/>
            <a:ext cx="1892231" cy="914400"/>
          </a:xfrm>
          <a:prstGeom prst="wedgeRectCallout">
            <a:avLst>
              <a:gd name="adj1" fmla="val -61103"/>
              <a:gd name="adj2" fmla="val 36310"/>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tombol hapus data untuk menghapus data dari database</a:t>
            </a:r>
            <a:endParaRPr lang="en-ID" sz="1100">
              <a:latin typeface="Aptos Narrow" panose="020B0004020202020204" pitchFamily="34" charset="0"/>
            </a:endParaRPr>
          </a:p>
        </p:txBody>
      </p:sp>
    </p:spTree>
    <p:extLst>
      <p:ext uri="{BB962C8B-B14F-4D97-AF65-F5344CB8AC3E}">
        <p14:creationId xmlns:p14="http://schemas.microsoft.com/office/powerpoint/2010/main" val="3327106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002CC9-F90C-7137-D8D6-69F461E53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8229" y="1247132"/>
            <a:ext cx="7336971" cy="5488398"/>
          </a:xfrm>
          <a:prstGeom prst="rect">
            <a:avLst/>
          </a:prstGeom>
        </p:spPr>
      </p:pic>
      <p:sp>
        <p:nvSpPr>
          <p:cNvPr id="2" name="Title 1">
            <a:extLst>
              <a:ext uri="{FF2B5EF4-FFF2-40B4-BE49-F238E27FC236}">
                <a16:creationId xmlns:a16="http://schemas.microsoft.com/office/drawing/2014/main" id="{69A0CDD0-D565-64F3-1521-BC6BE648651D}"/>
              </a:ext>
            </a:extLst>
          </p:cNvPr>
          <p:cNvSpPr>
            <a:spLocks noGrp="1"/>
          </p:cNvSpPr>
          <p:nvPr>
            <p:ph type="title"/>
          </p:nvPr>
        </p:nvSpPr>
        <p:spPr>
          <a:xfrm>
            <a:off x="90573" y="1247132"/>
            <a:ext cx="3121549" cy="519263"/>
          </a:xfrm>
        </p:spPr>
        <p:txBody>
          <a:bodyPr/>
          <a:lstStyle/>
          <a:p>
            <a:r>
              <a:rPr lang="en-US"/>
              <a:t>TIPE PERALATAN &amp;</a:t>
            </a:r>
            <a:br>
              <a:rPr lang="en-US"/>
            </a:br>
            <a:r>
              <a:rPr lang="en-US"/>
              <a:t>TAMBAH DATA</a:t>
            </a:r>
            <a:endParaRPr lang="en-ID"/>
          </a:p>
        </p:txBody>
      </p:sp>
      <p:grpSp>
        <p:nvGrpSpPr>
          <p:cNvPr id="5" name="Group 4">
            <a:extLst>
              <a:ext uri="{FF2B5EF4-FFF2-40B4-BE49-F238E27FC236}">
                <a16:creationId xmlns:a16="http://schemas.microsoft.com/office/drawing/2014/main" id="{1461A532-E57A-45A3-3BFB-9E2C515BD654}"/>
              </a:ext>
            </a:extLst>
          </p:cNvPr>
          <p:cNvGrpSpPr/>
          <p:nvPr/>
        </p:nvGrpSpPr>
        <p:grpSpPr>
          <a:xfrm>
            <a:off x="9957" y="11724"/>
            <a:ext cx="3732959" cy="728870"/>
            <a:chOff x="9957" y="11724"/>
            <a:chExt cx="3732959" cy="728870"/>
          </a:xfrm>
        </p:grpSpPr>
        <p:pic>
          <p:nvPicPr>
            <p:cNvPr id="6" name="Picture 5">
              <a:extLst>
                <a:ext uri="{FF2B5EF4-FFF2-40B4-BE49-F238E27FC236}">
                  <a16:creationId xmlns:a16="http://schemas.microsoft.com/office/drawing/2014/main" id="{3DDC5718-19B6-DF2C-267B-6D0C903F6FF7}"/>
                </a:ext>
              </a:extLst>
            </p:cNvPr>
            <p:cNvPicPr>
              <a:picLocks noChangeAspect="1"/>
            </p:cNvPicPr>
            <p:nvPr/>
          </p:nvPicPr>
          <p:blipFill>
            <a:blip r:embed="rId3"/>
            <a:stretch>
              <a:fillRect/>
            </a:stretch>
          </p:blipFill>
          <p:spPr>
            <a:xfrm>
              <a:off x="9957" y="11724"/>
              <a:ext cx="3732959" cy="728870"/>
            </a:xfrm>
            <a:prstGeom prst="rect">
              <a:avLst/>
            </a:prstGeom>
          </p:spPr>
        </p:pic>
        <p:sp>
          <p:nvSpPr>
            <p:cNvPr id="7" name="Rectangle 6">
              <a:extLst>
                <a:ext uri="{FF2B5EF4-FFF2-40B4-BE49-F238E27FC236}">
                  <a16:creationId xmlns:a16="http://schemas.microsoft.com/office/drawing/2014/main" id="{F05C959E-E903-CB77-8C85-C78B85BA1011}"/>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7C32FEDD-550C-B5DE-276C-106F61D0FFD4}"/>
              </a:ext>
            </a:extLst>
          </p:cNvPr>
          <p:cNvSpPr txBox="1"/>
          <p:nvPr/>
        </p:nvSpPr>
        <p:spPr>
          <a:xfrm>
            <a:off x="122373" y="1997839"/>
            <a:ext cx="3559629" cy="286232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latin typeface="Aptos Narrow" panose="020B0004020202020204" pitchFamily="34" charset="0"/>
              </a:rPr>
              <a:t>Berikut adalah sub fitur tipe peralatan yang tersimpan di dalam fitur Master Data, halaman tipe peralatan menampilkan data tipe peralatan sekaligus menambah data tipe peralatan dengan menginputkan nama tipe, pilih kategori, pilih status, dan input deskripsi tipe (opsional), lalu tekan tombol </a:t>
            </a:r>
            <a:r>
              <a:rPr lang="en-ID" b="1">
                <a:latin typeface="Aptos Narrow" panose="020B0004020202020204" pitchFamily="34" charset="0"/>
              </a:rPr>
              <a:t>save </a:t>
            </a:r>
            <a:r>
              <a:rPr lang="en-ID">
                <a:latin typeface="Aptos Narrow" panose="020B0004020202020204" pitchFamily="34" charset="0"/>
              </a:rPr>
              <a:t>untuk menyimpan data.</a:t>
            </a:r>
          </a:p>
        </p:txBody>
      </p:sp>
      <p:sp>
        <p:nvSpPr>
          <p:cNvPr id="9" name="Speech Bubble: Rectangle 8">
            <a:extLst>
              <a:ext uri="{FF2B5EF4-FFF2-40B4-BE49-F238E27FC236}">
                <a16:creationId xmlns:a16="http://schemas.microsoft.com/office/drawing/2014/main" id="{F788E6D9-D8F1-AE63-2E98-1DC635169E45}"/>
              </a:ext>
            </a:extLst>
          </p:cNvPr>
          <p:cNvSpPr/>
          <p:nvPr/>
        </p:nvSpPr>
        <p:spPr>
          <a:xfrm>
            <a:off x="5230699" y="122470"/>
            <a:ext cx="1892231" cy="914400"/>
          </a:xfrm>
          <a:prstGeom prst="wedgeRectCallout">
            <a:avLst>
              <a:gd name="adj1" fmla="val -27736"/>
              <a:gd name="adj2" fmla="val 70834"/>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“Master Data” untuk menuju ke sub fitur Tipe Peralatan</a:t>
            </a:r>
            <a:endParaRPr lang="en-ID" sz="1000">
              <a:latin typeface="Aptos Narrow" panose="020B0004020202020204" pitchFamily="34" charset="0"/>
            </a:endParaRPr>
          </a:p>
        </p:txBody>
      </p:sp>
    </p:spTree>
    <p:extLst>
      <p:ext uri="{BB962C8B-B14F-4D97-AF65-F5344CB8AC3E}">
        <p14:creationId xmlns:p14="http://schemas.microsoft.com/office/powerpoint/2010/main" val="3347778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4A770-932C-400E-B027-17D6F016F801}"/>
              </a:ext>
            </a:extLst>
          </p:cNvPr>
          <p:cNvSpPr>
            <a:spLocks noGrp="1"/>
          </p:cNvSpPr>
          <p:nvPr>
            <p:ph type="title"/>
          </p:nvPr>
        </p:nvSpPr>
        <p:spPr>
          <a:xfrm>
            <a:off x="118774" y="948833"/>
            <a:ext cx="3093349" cy="912623"/>
          </a:xfrm>
        </p:spPr>
        <p:txBody>
          <a:bodyPr/>
          <a:lstStyle/>
          <a:p>
            <a:r>
              <a:rPr lang="en-US"/>
              <a:t>TIPE PERALATAN &amp;</a:t>
            </a:r>
            <a:br>
              <a:rPr lang="en-US"/>
            </a:br>
            <a:r>
              <a:rPr lang="en-US"/>
              <a:t>EDIT DATA</a:t>
            </a:r>
            <a:endParaRPr lang="en-ID"/>
          </a:p>
        </p:txBody>
      </p:sp>
      <p:pic>
        <p:nvPicPr>
          <p:cNvPr id="6" name="Picture 5">
            <a:extLst>
              <a:ext uri="{FF2B5EF4-FFF2-40B4-BE49-F238E27FC236}">
                <a16:creationId xmlns:a16="http://schemas.microsoft.com/office/drawing/2014/main" id="{185460E0-F281-E8CD-B820-C24C56D814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370" y="1405145"/>
            <a:ext cx="9325245" cy="5296048"/>
          </a:xfrm>
          <a:prstGeom prst="rect">
            <a:avLst/>
          </a:prstGeom>
        </p:spPr>
      </p:pic>
      <p:grpSp>
        <p:nvGrpSpPr>
          <p:cNvPr id="7" name="Group 6">
            <a:extLst>
              <a:ext uri="{FF2B5EF4-FFF2-40B4-BE49-F238E27FC236}">
                <a16:creationId xmlns:a16="http://schemas.microsoft.com/office/drawing/2014/main" id="{58BAD4F5-145D-1F70-A1F9-77BF771F0FA9}"/>
              </a:ext>
            </a:extLst>
          </p:cNvPr>
          <p:cNvGrpSpPr/>
          <p:nvPr/>
        </p:nvGrpSpPr>
        <p:grpSpPr>
          <a:xfrm>
            <a:off x="9957" y="11724"/>
            <a:ext cx="3732959" cy="728870"/>
            <a:chOff x="9957" y="11724"/>
            <a:chExt cx="3732959" cy="728870"/>
          </a:xfrm>
        </p:grpSpPr>
        <p:pic>
          <p:nvPicPr>
            <p:cNvPr id="8" name="Picture 7">
              <a:extLst>
                <a:ext uri="{FF2B5EF4-FFF2-40B4-BE49-F238E27FC236}">
                  <a16:creationId xmlns:a16="http://schemas.microsoft.com/office/drawing/2014/main" id="{9EE04146-CD37-2CC4-FE2E-7737CC2BA99F}"/>
                </a:ext>
              </a:extLst>
            </p:cNvPr>
            <p:cNvPicPr>
              <a:picLocks noChangeAspect="1"/>
            </p:cNvPicPr>
            <p:nvPr/>
          </p:nvPicPr>
          <p:blipFill>
            <a:blip r:embed="rId3"/>
            <a:stretch>
              <a:fillRect/>
            </a:stretch>
          </p:blipFill>
          <p:spPr>
            <a:xfrm>
              <a:off x="9957" y="11724"/>
              <a:ext cx="3732959" cy="728870"/>
            </a:xfrm>
            <a:prstGeom prst="rect">
              <a:avLst/>
            </a:prstGeom>
          </p:spPr>
        </p:pic>
        <p:sp>
          <p:nvSpPr>
            <p:cNvPr id="9" name="Rectangle 8">
              <a:extLst>
                <a:ext uri="{FF2B5EF4-FFF2-40B4-BE49-F238E27FC236}">
                  <a16:creationId xmlns:a16="http://schemas.microsoft.com/office/drawing/2014/main" id="{7AB5A7FC-5D72-7496-E628-81A4E83D20A2}"/>
                </a:ext>
              </a:extLst>
            </p:cNvPr>
            <p:cNvSpPr/>
            <p:nvPr/>
          </p:nvSpPr>
          <p:spPr>
            <a:xfrm>
              <a:off x="1902188" y="11724"/>
              <a:ext cx="1309935" cy="661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 name="Speech Bubble: Rectangle 9">
            <a:extLst>
              <a:ext uri="{FF2B5EF4-FFF2-40B4-BE49-F238E27FC236}">
                <a16:creationId xmlns:a16="http://schemas.microsoft.com/office/drawing/2014/main" id="{32376B5A-0009-CC2A-166E-00F46C1C26E0}"/>
              </a:ext>
            </a:extLst>
          </p:cNvPr>
          <p:cNvSpPr/>
          <p:nvPr/>
        </p:nvSpPr>
        <p:spPr>
          <a:xfrm>
            <a:off x="3212123" y="316980"/>
            <a:ext cx="1892231" cy="914400"/>
          </a:xfrm>
          <a:prstGeom prst="wedgeRectCallout">
            <a:avLst>
              <a:gd name="adj1" fmla="val 30368"/>
              <a:gd name="adj2" fmla="val 63691"/>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nn-NO" sz="1400" b="1">
                <a:latin typeface="Aptos Narrow" panose="020B0004020202020204" pitchFamily="34" charset="0"/>
              </a:rPr>
              <a:t>Pengguna klik tombol edit data untuk menuju ke data yang akan di edit</a:t>
            </a:r>
            <a:endParaRPr lang="en-ID" sz="1100">
              <a:latin typeface="Aptos Narrow" panose="020B0004020202020204" pitchFamily="34" charset="0"/>
            </a:endParaRPr>
          </a:p>
        </p:txBody>
      </p:sp>
      <p:sp>
        <p:nvSpPr>
          <p:cNvPr id="11" name="Speech Bubble: Rectangle 10">
            <a:extLst>
              <a:ext uri="{FF2B5EF4-FFF2-40B4-BE49-F238E27FC236}">
                <a16:creationId xmlns:a16="http://schemas.microsoft.com/office/drawing/2014/main" id="{F99FF542-9812-3619-3E5E-247695B40911}"/>
              </a:ext>
            </a:extLst>
          </p:cNvPr>
          <p:cNvSpPr/>
          <p:nvPr/>
        </p:nvSpPr>
        <p:spPr>
          <a:xfrm>
            <a:off x="5468173" y="316980"/>
            <a:ext cx="1892231" cy="914400"/>
          </a:xfrm>
          <a:prstGeom prst="wedgeRectCallout">
            <a:avLst>
              <a:gd name="adj1" fmla="val -33489"/>
              <a:gd name="adj2" fmla="val 67262"/>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D" sz="1400" b="1">
                <a:latin typeface="Aptos Narrow" panose="020B0004020202020204" pitchFamily="34" charset="0"/>
              </a:rPr>
              <a:t>Pengguna klik tombol hapus data untuk menghapus data dari database</a:t>
            </a:r>
            <a:endParaRPr lang="en-ID" sz="1100">
              <a:latin typeface="Aptos Narrow" panose="020B0004020202020204" pitchFamily="34" charset="0"/>
            </a:endParaRPr>
          </a:p>
        </p:txBody>
      </p:sp>
      <p:sp>
        <p:nvSpPr>
          <p:cNvPr id="12" name="TextBox 11">
            <a:extLst>
              <a:ext uri="{FF2B5EF4-FFF2-40B4-BE49-F238E27FC236}">
                <a16:creationId xmlns:a16="http://schemas.microsoft.com/office/drawing/2014/main" id="{6CB1D7E6-12DF-F9AD-49A6-C4F837E76A8C}"/>
              </a:ext>
            </a:extLst>
          </p:cNvPr>
          <p:cNvSpPr txBox="1"/>
          <p:nvPr/>
        </p:nvSpPr>
        <p:spPr>
          <a:xfrm>
            <a:off x="7637958" y="1861456"/>
            <a:ext cx="3461657" cy="203132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ID"/>
              <a:t>Berikut adalah instruksi untuk edit data dan hapus data tipe peralatan yang sudah ditambahkan sebelumnya. Pada form edit data, terdapat tombol “Update” untuk menyimpan perubahan, dan “Batal” untuk membatalkan.</a:t>
            </a:r>
          </a:p>
        </p:txBody>
      </p:sp>
    </p:spTree>
    <p:extLst>
      <p:ext uri="{BB962C8B-B14F-4D97-AF65-F5344CB8AC3E}">
        <p14:creationId xmlns:p14="http://schemas.microsoft.com/office/powerpoint/2010/main" val="36706370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52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bNumberIsYear val=&quot;0&quot;/&gt;&lt;m_strFormatTime&gt;%#d&lt;/m_strFormatTime&gt;&lt;m_yearfmt&gt;&lt;begin val=&quot;0&quot;/&gt;&lt;end val=&quot;4&quot;/&gt;&lt;/m_yearfmt&gt;&lt;/m_precDefaultDay&gt;&lt;m_precDefaultWeek&gt;&lt;m_bNumberIsYear val=&quot;0&quot;/&gt;&lt;m_strFormatTime&gt;%4&lt;/m_strFormatTime&gt;&lt;m_yearfmt&gt;&lt;begin val=&quot;0&quot;/&gt;&lt;end val=&quot;4&quot;/&gt;&lt;/m_yearfmt&gt;&lt;/m_precDefaultWeek&gt;&lt;m_precDefaultMonth&gt;&lt;m_bNumberIsYear val=&quot;0&quot;/&gt;&lt;m_strFormatTime&gt;%1&lt;/m_strFormatTime&gt;&lt;m_yearfmt&gt;&lt;begin val=&quot;0&quot;/&gt;&lt;end val=&quot;4&quot;/&gt;&lt;/m_yearfmt&gt;&lt;/m_precDefaultMonth&gt;&lt;m_precDefaultQuarter&gt;&lt;m_bNumberIsYear val=&quot;0&quot;/&gt;&lt;m_strFormatTime&gt;Q%5&lt;/m_strFormatTime&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6&quot;&gt;&lt;elem m_fUsage=&quot;3.29168117464787313153E+00&quot;&gt;&lt;m_msothmcolidx val=&quot;0&quot;/&gt;&lt;m_rgb r=&quot;51&quot; g=&quot;A3&quot; b=&quot;DF&quot;/&gt;&lt;/elem&gt;&lt;elem m_fUsage=&quot;2.20597159107983387116E+00&quot;&gt;&lt;m_msothmcolidx val=&quot;0&quot;/&gt;&lt;m_rgb r=&quot;49&quot; g=&quot;E7&quot; b=&quot;BB&quot;/&gt;&lt;/elem&gt;&lt;elem m_fUsage=&quot;1.63933707934987382693E+00&quot;&gt;&lt;m_msothmcolidx val=&quot;0&quot;/&gt;&lt;m_rgb r=&quot;FF&quot; g=&quot;00&quot; b=&quot;00&quot;/&gt;&lt;/elem&gt;&lt;elem m_fUsage=&quot;1.54563437684327498189E+00&quot;&gt;&lt;m_msothmcolidx val=&quot;0&quot;/&gt;&lt;m_rgb r=&quot;CF&quot; g=&quot;05&quot; b=&quot;FA&quot;/&gt;&lt;/elem&gt;&lt;elem m_fUsage=&quot;4.17081006323578973305E-01&quot;&gt;&lt;m_msothmcolidx val=&quot;0&quot;/&gt;&lt;m_rgb r=&quot;37&quot; g=&quot;D0&quot; b=&quot;59&quot;/&gt;&lt;/elem&gt;&lt;elem m_fUsage=&quot;2.54186582832900132001E-01&quot;&gt;&lt;m_msothmcolidx val=&quot;0&quot;/&gt;&lt;m_rgb r=&quot;37&quot; g=&quot;FD&quot; b=&quot;55&quot;/&gt;&lt;/elem&gt;&lt;/m_vecMRU&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zVphuDU58EW8mf7vPz34a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uqvkIboPwUiZRw17zM26d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C2.TfX7YCCGTlYeqZqS9tw"/>
</p:tagLst>
</file>

<file path=ppt/tags/tag15.xml><?xml version="1.0" encoding="utf-8"?>
<p:tagLst xmlns:a="http://schemas.openxmlformats.org/drawingml/2006/main" xmlns:r="http://schemas.openxmlformats.org/officeDocument/2006/relationships" xmlns:p="http://schemas.openxmlformats.org/presentationml/2006/main">
  <p:tag name="RESIZE" val="Yes"/>
</p:tagLst>
</file>

<file path=ppt/tags/tag16.xml><?xml version="1.0" encoding="utf-8"?>
<p:tagLst xmlns:a="http://schemas.openxmlformats.org/drawingml/2006/main" xmlns:r="http://schemas.openxmlformats.org/officeDocument/2006/relationships" xmlns:p="http://schemas.openxmlformats.org/presentationml/2006/main">
  <p:tag name="RESIZE" val="Yes"/>
</p:tagLst>
</file>

<file path=ppt/tags/tag17.xml><?xml version="1.0" encoding="utf-8"?>
<p:tagLst xmlns:a="http://schemas.openxmlformats.org/drawingml/2006/main" xmlns:r="http://schemas.openxmlformats.org/officeDocument/2006/relationships" xmlns:p="http://schemas.openxmlformats.org/presentationml/2006/main">
  <p:tag name="RESIZE" val="Ye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g_yIJLIK55R20Rv3nI.DK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g_yIJLIK55R20Rv3nI.DK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g_yIJLIK55R20Rv3nI.DK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g_yIJLIK55R20Rv3nI.DK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g_yIJLIK55R20Rv3nI.DK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4.3hQiRxUQpj3VkSXRG4k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g_yIJLIK55R20Rv3nI.DK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g_yIJLIK55R20Rv3nI.DK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g_yIJLIK55R20Rv3nI.DK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g_yIJLIK55R20Rv3nI.DK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g_yIJLIK55R20Rv3nI.DK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df9Rl9SUr8FzYRAPCCdQ7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4.3hQiRxUQpj3VkSXRG4k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gfNZ78ITkDIt8_ViOG30P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6n5agSNp5nXr2ge7adSJk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gfNZ78ITkDIt8_ViOG30P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6n5agSNp5nXr2ge7adSJk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Desember 2020">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B0853CB25E1B34691E1A53040A9DFAA" ma:contentTypeVersion="18" ma:contentTypeDescription="Create a new document." ma:contentTypeScope="" ma:versionID="2efe217d1ba13da434cbb0f506343626">
  <xsd:schema xmlns:xsd="http://www.w3.org/2001/XMLSchema" xmlns:xs="http://www.w3.org/2001/XMLSchema" xmlns:p="http://schemas.microsoft.com/office/2006/metadata/properties" xmlns:ns2="43a1bb45-ed85-462c-a7d2-90cdf4eeabe8" xmlns:ns3="72cdd82a-ec49-4fdf-853f-ae054103522e" targetNamespace="http://schemas.microsoft.com/office/2006/metadata/properties" ma:root="true" ma:fieldsID="575f4277cca9ae85e37b6c3dcaf7bb34" ns2:_="" ns3:_="">
    <xsd:import namespace="43a1bb45-ed85-462c-a7d2-90cdf4eeabe8"/>
    <xsd:import namespace="72cdd82a-ec49-4fdf-853f-ae054103522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Location" minOccurs="0"/>
                <xsd:element ref="ns3:lcf76f155ced4ddcb4097134ff3c332f" minOccurs="0"/>
                <xsd:element ref="ns2: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a1bb45-ed85-462c-a7d2-90cdf4eeabe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04b90ae-b539-4e97-af03-72a973c2baa9}" ma:internalName="TaxCatchAll" ma:showField="CatchAllData" ma:web="43a1bb45-ed85-462c-a7d2-90cdf4eeabe8">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2cdd82a-ec49-4fdf-853f-ae054103522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f121573-eab9-4e86-a638-29bf9d50954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43a1bb45-ed85-462c-a7d2-90cdf4eeabe8">
      <UserInfo>
        <DisplayName>Didik  Subagyo</DisplayName>
        <AccountId>2007</AccountId>
        <AccountType/>
      </UserInfo>
      <UserInfo>
        <DisplayName>Ragaguci</DisplayName>
        <AccountId>1759</AccountId>
        <AccountType/>
      </UserInfo>
      <UserInfo>
        <DisplayName>Andik Riyanto</DisplayName>
        <AccountId>4758</AccountId>
        <AccountType/>
      </UserInfo>
      <UserInfo>
        <DisplayName>Nicky Putra Pradana</DisplayName>
        <AccountId>20081</AccountId>
        <AccountType/>
      </UserInfo>
      <UserInfo>
        <DisplayName>Inas Amirah Hanan</DisplayName>
        <AccountId>8348</AccountId>
        <AccountType/>
      </UserInfo>
    </SharedWithUsers>
    <lcf76f155ced4ddcb4097134ff3c332f xmlns="72cdd82a-ec49-4fdf-853f-ae054103522e">
      <Terms xmlns="http://schemas.microsoft.com/office/infopath/2007/PartnerControls"/>
    </lcf76f155ced4ddcb4097134ff3c332f>
    <TaxCatchAll xmlns="43a1bb45-ed85-462c-a7d2-90cdf4eeabe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CC2237-A900-4970-ADA5-FA7A940071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a1bb45-ed85-462c-a7d2-90cdf4eeabe8"/>
    <ds:schemaRef ds:uri="72cdd82a-ec49-4fdf-853f-ae05410352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E5157B8-A20F-4F05-9637-93243D8A335F}">
  <ds:schemaRefs>
    <ds:schemaRef ds:uri="43a1bb45-ed85-462c-a7d2-90cdf4eeabe8"/>
    <ds:schemaRef ds:uri="72cdd82a-ec49-4fdf-853f-ae05410352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5A0F5FE-E1C0-4960-8944-08B12F9D38B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94994</TotalTime>
  <Words>3789</Words>
  <Application>Microsoft Office PowerPoint</Application>
  <PresentationFormat>Widescreen</PresentationFormat>
  <Paragraphs>155</Paragraphs>
  <Slides>48</Slides>
  <Notes>1</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1</vt:i4>
      </vt:variant>
      <vt:variant>
        <vt:lpstr>Slide Titles</vt:lpstr>
      </vt:variant>
      <vt:variant>
        <vt:i4>48</vt:i4>
      </vt:variant>
    </vt:vector>
  </HeadingPairs>
  <TitlesOfParts>
    <vt:vector size="62" baseType="lpstr">
      <vt:lpstr>Aptos Narrow</vt:lpstr>
      <vt:lpstr>Arial</vt:lpstr>
      <vt:lpstr>Calibri</vt:lpstr>
      <vt:lpstr>Calibri Light</vt:lpstr>
      <vt:lpstr>Futura Md BT</vt:lpstr>
      <vt:lpstr>Tahoma</vt:lpstr>
      <vt:lpstr>Tw Cen MT</vt:lpstr>
      <vt:lpstr>Univers 57 Condensed</vt:lpstr>
      <vt:lpstr>3_Custom Design</vt:lpstr>
      <vt:lpstr>Custom Design</vt:lpstr>
      <vt:lpstr>1_Custom Design</vt:lpstr>
      <vt:lpstr>5_Desember 2020</vt:lpstr>
      <vt:lpstr>4_Custom Design</vt:lpstr>
      <vt:lpstr>think-cell Slide</vt:lpstr>
      <vt:lpstr>PowerPoint Presentation</vt:lpstr>
      <vt:lpstr>PowerPoint Presentation</vt:lpstr>
      <vt:lpstr>PowerPoint Presentation</vt:lpstr>
      <vt:lpstr>UNIT &amp; TAMBAH DATA</vt:lpstr>
      <vt:lpstr>EDIT UNIT</vt:lpstr>
      <vt:lpstr>KATEGORI PERALATAN  &amp; TAMBAH DATA</vt:lpstr>
      <vt:lpstr>KATEGORI PERALATAN &amp; EDIT DATA</vt:lpstr>
      <vt:lpstr>TIPE PERALATAN &amp; TAMBAH DATA</vt:lpstr>
      <vt:lpstr>TIPE PERALATAN &amp; EDIT DATA</vt:lpstr>
      <vt:lpstr>TAG NUMBER &amp; TAMBAH DATA</vt:lpstr>
      <vt:lpstr>TAG NUMBER &amp; EDIT DATA</vt:lpstr>
      <vt:lpstr>USER &amp;  TAMBAH DATA</vt:lpstr>
      <vt:lpstr>USER &amp; EDIT DATA</vt:lpstr>
      <vt:lpstr>PowerPoint Presentation</vt:lpstr>
      <vt:lpstr>PLO</vt:lpstr>
      <vt:lpstr>DASHBOARD PLO</vt:lpstr>
      <vt:lpstr>TAMBAH DATA PLO</vt:lpstr>
      <vt:lpstr>EDIT DATA PLO</vt:lpstr>
      <vt:lpstr>Report PLO</vt:lpstr>
      <vt:lpstr>COI</vt:lpstr>
      <vt:lpstr>DASHBOARD COI</vt:lpstr>
      <vt:lpstr>TAMBAH DATA COI</vt:lpstr>
      <vt:lpstr>EDIT DATA COI</vt:lpstr>
      <vt:lpstr>SKHP</vt:lpstr>
      <vt:lpstr>DASHBOARD SKHP</vt:lpstr>
      <vt:lpstr>TAMBAH DATA SKHP</vt:lpstr>
      <vt:lpstr>EDIT DATA SKHP</vt:lpstr>
      <vt:lpstr>HISTORICAL MEMORANDUM</vt:lpstr>
      <vt:lpstr>TAMBAH DATA MEMORANDUM</vt:lpstr>
      <vt:lpstr>EDIT DATA HISTORICAL MEMORANDUM</vt:lpstr>
      <vt:lpstr>ENGINEERING DATA</vt:lpstr>
      <vt:lpstr>TAMBAH &amp; EDIT ENGINEERING DATA</vt:lpstr>
      <vt:lpstr>PowerPoint Presentation</vt:lpstr>
      <vt:lpstr>CONTRACT</vt:lpstr>
      <vt:lpstr>TAMBAH DATA CONTRACT</vt:lpstr>
      <vt:lpstr>EDIT DATA CONTRACT</vt:lpstr>
      <vt:lpstr>DETAIL CONTRACT (TIPE LUMPSUM)</vt:lpstr>
      <vt:lpstr>DETAIL CONTRACT  (TIPE UNIT PRICE)</vt:lpstr>
      <vt:lpstr>SPK</vt:lpstr>
      <vt:lpstr>TAMBAH &amp; EDIT DATA SPK</vt:lpstr>
      <vt:lpstr>PROGRESS PEKERJAAN (UNIT PRICE)</vt:lpstr>
      <vt:lpstr>TERMIN</vt:lpstr>
      <vt:lpstr>STATUS PENAGIHAN</vt:lpstr>
      <vt:lpstr>PROGRESS PEKERJAAN (LUMPSUM)</vt:lpstr>
      <vt:lpstr>AMANDEMEN</vt:lpstr>
      <vt:lpstr>TAMBAH DATA AMANDEMEN</vt:lpstr>
      <vt:lpstr>EDIT DATA AMANDEMEN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2cccf517c731481bbcf0725b682bed2e</dc:title>
  <dc:creator>Gregorius Bagus Prasetyo</dc:creator>
  <cp:lastModifiedBy>Inspeksi RU 7</cp:lastModifiedBy>
  <cp:revision>1616</cp:revision>
  <cp:lastPrinted>2023-05-04T14:45:52Z</cp:lastPrinted>
  <dcterms:created xsi:type="dcterms:W3CDTF">2020-04-15T10:56:36Z</dcterms:created>
  <dcterms:modified xsi:type="dcterms:W3CDTF">2025-06-30T09:00:12Z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0x0101006B0853CB25E1B34691E1A53040A9DFAA</vt:lpwstr>
  </property>
  <property fmtid="{D5CDD505-2E9C-101B-9397-08002B2CF9AE}" pid="3" name="_dlc_DocIdItemGuid">
    <vt:lpwstr>9d8e02c8-275f-488b-b307-a3128f8f8ec2</vt:lpwstr>
  </property>
  <property fmtid="{D5CDD505-2E9C-101B-9397-08002B2CF9AE}" pid="4" name="MediaServiceImageTags">
    <vt:lpwstr/>
  </property>
</Properties>
</file>